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9"/>
  </p:notesMasterIdLst>
  <p:sldIdLst>
    <p:sldId id="2145706631" r:id="rId2"/>
    <p:sldId id="2145706634" r:id="rId3"/>
    <p:sldId id="498" r:id="rId4"/>
    <p:sldId id="2145706635" r:id="rId5"/>
    <p:sldId id="2145706640" r:id="rId6"/>
    <p:sldId id="2145706641" r:id="rId7"/>
    <p:sldId id="2145706759" r:id="rId8"/>
    <p:sldId id="2145706642" r:id="rId9"/>
    <p:sldId id="2145706646" r:id="rId10"/>
    <p:sldId id="2145706645" r:id="rId11"/>
    <p:sldId id="2145706644" r:id="rId12"/>
    <p:sldId id="2145706643" r:id="rId13"/>
    <p:sldId id="2145706647" r:id="rId14"/>
    <p:sldId id="2145706755" r:id="rId15"/>
    <p:sldId id="2145706777" r:id="rId16"/>
    <p:sldId id="2145706780" r:id="rId17"/>
    <p:sldId id="2145706653" r:id="rId18"/>
    <p:sldId id="2145706649" r:id="rId19"/>
    <p:sldId id="2145706651" r:id="rId20"/>
    <p:sldId id="2145706654" r:id="rId21"/>
    <p:sldId id="2145706652" r:id="rId22"/>
    <p:sldId id="2145706756" r:id="rId23"/>
    <p:sldId id="2145706655" r:id="rId24"/>
    <p:sldId id="2145706716" r:id="rId25"/>
    <p:sldId id="2145706757" r:id="rId26"/>
    <p:sldId id="2145706758" r:id="rId27"/>
    <p:sldId id="2145706717" r:id="rId28"/>
    <p:sldId id="2145706760" r:id="rId29"/>
    <p:sldId id="2145706718" r:id="rId30"/>
    <p:sldId id="2145706719" r:id="rId31"/>
    <p:sldId id="2145706656" r:id="rId32"/>
    <p:sldId id="2145706778" r:id="rId33"/>
    <p:sldId id="2145706781" r:id="rId34"/>
    <p:sldId id="2145706769" r:id="rId35"/>
    <p:sldId id="2145706720" r:id="rId36"/>
    <p:sldId id="2145706722" r:id="rId37"/>
    <p:sldId id="2145706723" r:id="rId38"/>
    <p:sldId id="2145706724" r:id="rId39"/>
    <p:sldId id="2145706726" r:id="rId40"/>
    <p:sldId id="2145706761" r:id="rId41"/>
    <p:sldId id="2145706762" r:id="rId42"/>
    <p:sldId id="2145706763" r:id="rId43"/>
    <p:sldId id="2145706764" r:id="rId44"/>
    <p:sldId id="2145706725" r:id="rId45"/>
    <p:sldId id="2145706779" r:id="rId46"/>
    <p:sldId id="2145706782" r:id="rId47"/>
    <p:sldId id="2145706770" r:id="rId48"/>
    <p:sldId id="2145706721" r:id="rId49"/>
    <p:sldId id="2145706767" r:id="rId50"/>
    <p:sldId id="2145706765" r:id="rId51"/>
    <p:sldId id="2145706766" r:id="rId52"/>
    <p:sldId id="2145706768" r:id="rId53"/>
    <p:sldId id="2145706657" r:id="rId54"/>
    <p:sldId id="2145706659" r:id="rId55"/>
    <p:sldId id="2145706733" r:id="rId56"/>
    <p:sldId id="2145706737" r:id="rId57"/>
    <p:sldId id="2145706727" r:id="rId58"/>
    <p:sldId id="2145706660" r:id="rId59"/>
    <p:sldId id="2145706661" r:id="rId60"/>
    <p:sldId id="2145706739" r:id="rId61"/>
    <p:sldId id="2145706740" r:id="rId62"/>
    <p:sldId id="2145706729" r:id="rId63"/>
    <p:sldId id="2145706735" r:id="rId64"/>
    <p:sldId id="2145706734" r:id="rId65"/>
    <p:sldId id="2145706738" r:id="rId66"/>
    <p:sldId id="2145706658" r:id="rId67"/>
    <p:sldId id="2145706728" r:id="rId68"/>
    <p:sldId id="2145706742" r:id="rId69"/>
    <p:sldId id="2145706741" r:id="rId70"/>
    <p:sldId id="2145706662" r:id="rId71"/>
    <p:sldId id="2145706736" r:id="rId72"/>
    <p:sldId id="2145706663" r:id="rId73"/>
    <p:sldId id="2145706664" r:id="rId74"/>
    <p:sldId id="2145706665" r:id="rId75"/>
    <p:sldId id="2145706666" r:id="rId76"/>
    <p:sldId id="2145706667" r:id="rId77"/>
    <p:sldId id="2145706743" r:id="rId78"/>
    <p:sldId id="2145706744" r:id="rId79"/>
    <p:sldId id="2145706745" r:id="rId80"/>
    <p:sldId id="2145706730" r:id="rId81"/>
    <p:sldId id="2145706774" r:id="rId82"/>
    <p:sldId id="2145706783" r:id="rId83"/>
    <p:sldId id="2145706746" r:id="rId84"/>
    <p:sldId id="2145706747" r:id="rId85"/>
    <p:sldId id="2145706748" r:id="rId86"/>
    <p:sldId id="2145706749" r:id="rId87"/>
    <p:sldId id="2145706750" r:id="rId88"/>
    <p:sldId id="2145706751" r:id="rId89"/>
    <p:sldId id="2145706752" r:id="rId90"/>
    <p:sldId id="2145706753" r:id="rId91"/>
    <p:sldId id="2145706754" r:id="rId92"/>
    <p:sldId id="2145706775" r:id="rId93"/>
    <p:sldId id="1041" r:id="rId94"/>
    <p:sldId id="2145706714" r:id="rId95"/>
    <p:sldId id="2145706713" r:id="rId96"/>
    <p:sldId id="2145706648" r:id="rId97"/>
    <p:sldId id="2145706627" r:id="rId98"/>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162" d="100"/>
          <a:sy n="162" d="100"/>
        </p:scale>
        <p:origin x="76" y="35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FF17C9-9DC8-4E1A-98FB-91FEE00DC8C7}" type="datetimeFigureOut">
              <a:rPr lang="pl-PL" smtClean="0"/>
              <a:t>27.11.2023</a:t>
            </a:fld>
            <a:endParaRPr lang="pl-P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1E9738-AFB5-4AF8-B7BF-9A9F7D0BB462}" type="slidenum">
              <a:rPr lang="pl-PL" smtClean="0"/>
              <a:t>‹#›</a:t>
            </a:fld>
            <a:endParaRPr lang="pl-PL"/>
          </a:p>
        </p:txBody>
      </p:sp>
    </p:spTree>
    <p:extLst>
      <p:ext uri="{BB962C8B-B14F-4D97-AF65-F5344CB8AC3E}">
        <p14:creationId xmlns:p14="http://schemas.microsoft.com/office/powerpoint/2010/main" val="1386517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696B5C-12A0-4042-B4D0-BD3B9A4F58C6}" type="slidenum">
              <a:rPr kumimoji="0" lang="pt-BR" sz="900" b="0" i="0" u="none" strike="noStrike" kern="1200" cap="none" spc="0" normalizeH="0" baseline="0" noProof="0" smtClean="0">
                <a:ln>
                  <a:noFill/>
                </a:ln>
                <a:solidFill>
                  <a:prstClr val="black"/>
                </a:solidFill>
                <a:effectLst/>
                <a:uLnTx/>
                <a:uFillTx/>
                <a:latin typeface="Ubuntu"/>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pt-BR" sz="900" b="0" i="0" u="none" strike="noStrike" kern="120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1117151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696B5C-12A0-4042-B4D0-BD3B9A4F58C6}" type="slidenum">
              <a:rPr kumimoji="0" lang="pt-BR" sz="900" b="0" i="0" u="none" strike="noStrike" kern="1200" cap="none" spc="0" normalizeH="0" baseline="0" noProof="0" smtClean="0">
                <a:ln>
                  <a:noFill/>
                </a:ln>
                <a:solidFill>
                  <a:prstClr val="black"/>
                </a:solidFill>
                <a:effectLst/>
                <a:uLnTx/>
                <a:uFillTx/>
                <a:latin typeface="Ubuntu"/>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pt-BR" sz="900" b="0" i="0" u="none" strike="noStrike" kern="120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1117151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696B5C-12A0-4042-B4D0-BD3B9A4F58C6}" type="slidenum">
              <a:rPr kumimoji="0" lang="pt-BR" sz="900" b="0" i="0" u="none" strike="noStrike" kern="1200" cap="none" spc="0" normalizeH="0" baseline="0" noProof="0" smtClean="0">
                <a:ln>
                  <a:noFill/>
                </a:ln>
                <a:solidFill>
                  <a:prstClr val="black"/>
                </a:solidFill>
                <a:effectLst/>
                <a:uLnTx/>
                <a:uFillTx/>
                <a:latin typeface="Ubuntu"/>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pt-BR" sz="900" b="0" i="0" u="none" strike="noStrike" kern="120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8732041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696B5C-12A0-4042-B4D0-BD3B9A4F58C6}" type="slidenum">
              <a:rPr kumimoji="0" lang="pt-BR" sz="900" b="0" i="0" u="none" strike="noStrike" kern="1200" cap="none" spc="0" normalizeH="0" baseline="0" noProof="0" smtClean="0">
                <a:ln>
                  <a:noFill/>
                </a:ln>
                <a:solidFill>
                  <a:prstClr val="black"/>
                </a:solidFill>
                <a:effectLst/>
                <a:uLnTx/>
                <a:uFillTx/>
                <a:latin typeface="Ubuntu"/>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pt-BR" sz="900" b="0" i="0" u="none" strike="noStrike" kern="120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3687958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696B5C-12A0-4042-B4D0-BD3B9A4F58C6}" type="slidenum">
              <a:rPr kumimoji="0" lang="pt-BR" sz="900" b="0" i="0" u="none" strike="noStrike" kern="1200" cap="none" spc="0" normalizeH="0" baseline="0" noProof="0" smtClean="0">
                <a:ln>
                  <a:noFill/>
                </a:ln>
                <a:solidFill>
                  <a:prstClr val="black"/>
                </a:solidFill>
                <a:effectLst/>
                <a:uLnTx/>
                <a:uFillTx/>
                <a:latin typeface="Ubuntu"/>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pt-BR" sz="900" b="0" i="0" u="none" strike="noStrike" kern="120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32322474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696B5C-12A0-4042-B4D0-BD3B9A4F58C6}" type="slidenum">
              <a:rPr kumimoji="0" lang="pt-BR" sz="900" b="0" i="0" u="none" strike="noStrike" kern="1200" cap="none" spc="0" normalizeH="0" baseline="0" noProof="0" smtClean="0">
                <a:ln>
                  <a:noFill/>
                </a:ln>
                <a:solidFill>
                  <a:prstClr val="black"/>
                </a:solidFill>
                <a:effectLst/>
                <a:uLnTx/>
                <a:uFillTx/>
                <a:latin typeface="Ubuntu"/>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pt-BR" sz="900" b="0" i="0" u="none" strike="noStrike" kern="120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712838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696B5C-12A0-4042-B4D0-BD3B9A4F58C6}" type="slidenum">
              <a:rPr kumimoji="0" lang="pt-BR" sz="900" b="0" i="0" u="none" strike="noStrike" kern="1200" cap="none" spc="0" normalizeH="0" baseline="0" noProof="0" smtClean="0">
                <a:ln>
                  <a:noFill/>
                </a:ln>
                <a:solidFill>
                  <a:prstClr val="black"/>
                </a:solidFill>
                <a:effectLst/>
                <a:uLnTx/>
                <a:uFillTx/>
                <a:latin typeface="Ubuntu"/>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pt-BR" sz="900" b="0" i="0" u="none" strike="noStrike" kern="120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995545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696B5C-12A0-4042-B4D0-BD3B9A4F58C6}" type="slidenum">
              <a:rPr kumimoji="0" lang="pt-BR" sz="900" b="0" i="0" u="none" strike="noStrike" kern="1200" cap="none" spc="0" normalizeH="0" baseline="0" noProof="0" smtClean="0">
                <a:ln>
                  <a:noFill/>
                </a:ln>
                <a:solidFill>
                  <a:prstClr val="black"/>
                </a:solidFill>
                <a:effectLst/>
                <a:uLnTx/>
                <a:uFillTx/>
                <a:latin typeface="Ubuntu"/>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pt-BR" sz="900" b="0" i="0" u="none" strike="noStrike" kern="1200" cap="none" spc="0" normalizeH="0" baseline="0" noProof="0">
              <a:ln>
                <a:noFill/>
              </a:ln>
              <a:solidFill>
                <a:prstClr val="black"/>
              </a:solidFill>
              <a:effectLst/>
              <a:uLnTx/>
              <a:uFillTx/>
              <a:latin typeface="Ubuntu"/>
              <a:ea typeface="+mn-ea"/>
              <a:cs typeface="+mn-cs"/>
            </a:endParaRPr>
          </a:p>
        </p:txBody>
      </p:sp>
    </p:spTree>
    <p:extLst>
      <p:ext uri="{BB962C8B-B14F-4D97-AF65-F5344CB8AC3E}">
        <p14:creationId xmlns:p14="http://schemas.microsoft.com/office/powerpoint/2010/main" val="371255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696B5C-12A0-4042-B4D0-BD3B9A4F58C6}" type="slidenum">
              <a:rPr lang="pt-BR" smtClean="0"/>
              <a:pPr/>
              <a:t>97</a:t>
            </a:fld>
            <a:endParaRPr lang="pt-BR"/>
          </a:p>
        </p:txBody>
      </p:sp>
    </p:spTree>
    <p:extLst>
      <p:ext uri="{BB962C8B-B14F-4D97-AF65-F5344CB8AC3E}">
        <p14:creationId xmlns:p14="http://schemas.microsoft.com/office/powerpoint/2010/main" val="1005386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www.facebook.com/capgemini" TargetMode="External"/><Relationship Id="rId7" Type="http://schemas.openxmlformats.org/officeDocument/2006/relationships/hyperlink" Target="http://www.slideshare.net/capgemini" TargetMode="External"/><Relationship Id="rId12"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3.png"/><Relationship Id="rId11" Type="http://schemas.openxmlformats.org/officeDocument/2006/relationships/hyperlink" Target="http://www.youtube.com/capgeminimedia" TargetMode="External"/><Relationship Id="rId5" Type="http://schemas.openxmlformats.org/officeDocument/2006/relationships/hyperlink" Target="http://www.linkedin.com/company/capgemini" TargetMode="Externa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hyperlink" Target="http://www.twitter.com/capgemini" TargetMode="Externa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www.facebook.com/capgemini" TargetMode="External"/><Relationship Id="rId7" Type="http://schemas.openxmlformats.org/officeDocument/2006/relationships/hyperlink" Target="http://www.slideshare.net/capgemini" TargetMode="External"/><Relationship Id="rId12"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3.png"/><Relationship Id="rId11" Type="http://schemas.openxmlformats.org/officeDocument/2006/relationships/hyperlink" Target="http://www.youtube.com/capgeminimedia" TargetMode="External"/><Relationship Id="rId5" Type="http://schemas.openxmlformats.org/officeDocument/2006/relationships/hyperlink" Target="http://www.linkedin.com/company/capgemini" TargetMode="Externa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hyperlink" Target="http://www.twitter.com/capgemini"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1">
    <p:bg>
      <p:bgPr>
        <a:solidFill>
          <a:schemeClr val="accent4"/>
        </a:solidFill>
        <a:effectLst/>
      </p:bgPr>
    </p:bg>
    <p:spTree>
      <p:nvGrpSpPr>
        <p:cNvPr id="1" name=""/>
        <p:cNvGrpSpPr/>
        <p:nvPr/>
      </p:nvGrpSpPr>
      <p:grpSpPr>
        <a:xfrm>
          <a:off x="0" y="0"/>
          <a:ext cx="0" cy="0"/>
          <a:chOff x="0" y="0"/>
          <a:chExt cx="0" cy="0"/>
        </a:xfrm>
      </p:grpSpPr>
      <p:sp>
        <p:nvSpPr>
          <p:cNvPr id="15" name="Graphic 13">
            <a:extLst>
              <a:ext uri="{FF2B5EF4-FFF2-40B4-BE49-F238E27FC236}">
                <a16:creationId xmlns:a16="http://schemas.microsoft.com/office/drawing/2014/main" id="{5D1B5F70-39A3-4E01-8EEB-A624F6527260}"/>
              </a:ext>
            </a:extLst>
          </p:cNvPr>
          <p:cNvSpPr>
            <a:spLocks noChangeAspect="1"/>
          </p:cNvSpPr>
          <p:nvPr userDrawn="1"/>
        </p:nvSpPr>
        <p:spPr>
          <a:xfrm>
            <a:off x="263352" y="908720"/>
            <a:ext cx="10199251" cy="6192688"/>
          </a:xfrm>
          <a:custGeom>
            <a:avLst/>
            <a:gdLst>
              <a:gd name="connsiteX0" fmla="*/ 36195 w 8117205"/>
              <a:gd name="connsiteY0" fmla="*/ 4710199 h 4710198"/>
              <a:gd name="connsiteX1" fmla="*/ 0 w 8117205"/>
              <a:gd name="connsiteY1" fmla="*/ 4697817 h 4710198"/>
              <a:gd name="connsiteX2" fmla="*/ 538163 w 8117205"/>
              <a:gd name="connsiteY2" fmla="*/ 3739602 h 4710198"/>
              <a:gd name="connsiteX3" fmla="*/ 1340168 w 8117205"/>
              <a:gd name="connsiteY3" fmla="*/ 2915689 h 4710198"/>
              <a:gd name="connsiteX4" fmla="*/ 2613660 w 8117205"/>
              <a:gd name="connsiteY4" fmla="*/ 2190837 h 4710198"/>
              <a:gd name="connsiteX5" fmla="*/ 2621280 w 8117205"/>
              <a:gd name="connsiteY5" fmla="*/ 2187979 h 4710198"/>
              <a:gd name="connsiteX6" fmla="*/ 2628900 w 8117205"/>
              <a:gd name="connsiteY6" fmla="*/ 2191789 h 4710198"/>
              <a:gd name="connsiteX7" fmla="*/ 4513898 w 8117205"/>
              <a:gd name="connsiteY7" fmla="*/ 2830917 h 4710198"/>
              <a:gd name="connsiteX8" fmla="*/ 5841683 w 8117205"/>
              <a:gd name="connsiteY8" fmla="*/ 2599459 h 4710198"/>
              <a:gd name="connsiteX9" fmla="*/ 6102668 w 8117205"/>
              <a:gd name="connsiteY9" fmla="*/ 1288819 h 4710198"/>
              <a:gd name="connsiteX10" fmla="*/ 6256020 w 8117205"/>
              <a:gd name="connsiteY10" fmla="*/ 204874 h 4710198"/>
              <a:gd name="connsiteX11" fmla="*/ 7391400 w 8117205"/>
              <a:gd name="connsiteY11" fmla="*/ 43901 h 4710198"/>
              <a:gd name="connsiteX12" fmla="*/ 8117205 w 8117205"/>
              <a:gd name="connsiteY12" fmla="*/ 242021 h 4710198"/>
              <a:gd name="connsiteX13" fmla="*/ 8102918 w 8117205"/>
              <a:gd name="connsiteY13" fmla="*/ 277264 h 4710198"/>
              <a:gd name="connsiteX14" fmla="*/ 7384733 w 8117205"/>
              <a:gd name="connsiteY14" fmla="*/ 82001 h 4710198"/>
              <a:gd name="connsiteX15" fmla="*/ 6281738 w 8117205"/>
              <a:gd name="connsiteY15" fmla="*/ 233449 h 4710198"/>
              <a:gd name="connsiteX16" fmla="*/ 6139815 w 8117205"/>
              <a:gd name="connsiteY16" fmla="*/ 1279294 h 4710198"/>
              <a:gd name="connsiteX17" fmla="*/ 6187440 w 8117205"/>
              <a:gd name="connsiteY17" fmla="*/ 2101302 h 4710198"/>
              <a:gd name="connsiteX18" fmla="*/ 5866448 w 8117205"/>
              <a:gd name="connsiteY18" fmla="*/ 2629939 h 4710198"/>
              <a:gd name="connsiteX19" fmla="*/ 4510088 w 8117205"/>
              <a:gd name="connsiteY19" fmla="*/ 2869969 h 4710198"/>
              <a:gd name="connsiteX20" fmla="*/ 2620328 w 8117205"/>
              <a:gd name="connsiteY20" fmla="*/ 2230842 h 4710198"/>
              <a:gd name="connsiteX21" fmla="*/ 568643 w 8117205"/>
              <a:gd name="connsiteY21" fmla="*/ 3763414 h 4710198"/>
              <a:gd name="connsiteX22" fmla="*/ 36195 w 8117205"/>
              <a:gd name="connsiteY22" fmla="*/ 4710199 h 4710198"/>
              <a:gd name="connsiteX0" fmla="*/ 36195 w 8117205"/>
              <a:gd name="connsiteY0" fmla="*/ 4710199 h 4710199"/>
              <a:gd name="connsiteX1" fmla="*/ 0 w 8117205"/>
              <a:gd name="connsiteY1" fmla="*/ 4697817 h 4710199"/>
              <a:gd name="connsiteX2" fmla="*/ 538163 w 8117205"/>
              <a:gd name="connsiteY2" fmla="*/ 3739602 h 4710199"/>
              <a:gd name="connsiteX3" fmla="*/ 1340168 w 8117205"/>
              <a:gd name="connsiteY3" fmla="*/ 2915689 h 4710199"/>
              <a:gd name="connsiteX4" fmla="*/ 2613660 w 8117205"/>
              <a:gd name="connsiteY4" fmla="*/ 2190837 h 4710199"/>
              <a:gd name="connsiteX5" fmla="*/ 2621280 w 8117205"/>
              <a:gd name="connsiteY5" fmla="*/ 2187979 h 4710199"/>
              <a:gd name="connsiteX6" fmla="*/ 2628900 w 8117205"/>
              <a:gd name="connsiteY6" fmla="*/ 2191789 h 4710199"/>
              <a:gd name="connsiteX7" fmla="*/ 4513898 w 8117205"/>
              <a:gd name="connsiteY7" fmla="*/ 2830917 h 4710199"/>
              <a:gd name="connsiteX8" fmla="*/ 5841683 w 8117205"/>
              <a:gd name="connsiteY8" fmla="*/ 2599459 h 4710199"/>
              <a:gd name="connsiteX9" fmla="*/ 6102668 w 8117205"/>
              <a:gd name="connsiteY9" fmla="*/ 1288819 h 4710199"/>
              <a:gd name="connsiteX10" fmla="*/ 6256020 w 8117205"/>
              <a:gd name="connsiteY10" fmla="*/ 204874 h 4710199"/>
              <a:gd name="connsiteX11" fmla="*/ 7391400 w 8117205"/>
              <a:gd name="connsiteY11" fmla="*/ 43901 h 4710199"/>
              <a:gd name="connsiteX12" fmla="*/ 8117205 w 8117205"/>
              <a:gd name="connsiteY12" fmla="*/ 242021 h 4710199"/>
              <a:gd name="connsiteX13" fmla="*/ 7384733 w 8117205"/>
              <a:gd name="connsiteY13" fmla="*/ 82001 h 4710199"/>
              <a:gd name="connsiteX14" fmla="*/ 6281738 w 8117205"/>
              <a:gd name="connsiteY14" fmla="*/ 233449 h 4710199"/>
              <a:gd name="connsiteX15" fmla="*/ 6139815 w 8117205"/>
              <a:gd name="connsiteY15" fmla="*/ 1279294 h 4710199"/>
              <a:gd name="connsiteX16" fmla="*/ 6187440 w 8117205"/>
              <a:gd name="connsiteY16" fmla="*/ 2101302 h 4710199"/>
              <a:gd name="connsiteX17" fmla="*/ 5866448 w 8117205"/>
              <a:gd name="connsiteY17" fmla="*/ 2629939 h 4710199"/>
              <a:gd name="connsiteX18" fmla="*/ 4510088 w 8117205"/>
              <a:gd name="connsiteY18" fmla="*/ 2869969 h 4710199"/>
              <a:gd name="connsiteX19" fmla="*/ 2620328 w 8117205"/>
              <a:gd name="connsiteY19" fmla="*/ 2230842 h 4710199"/>
              <a:gd name="connsiteX20" fmla="*/ 568643 w 8117205"/>
              <a:gd name="connsiteY20" fmla="*/ 3763414 h 4710199"/>
              <a:gd name="connsiteX21" fmla="*/ 36195 w 8117205"/>
              <a:gd name="connsiteY21" fmla="*/ 4710199 h 4710199"/>
              <a:gd name="connsiteX0" fmla="*/ 36195 w 7528033"/>
              <a:gd name="connsiteY0" fmla="*/ 4673434 h 4673434"/>
              <a:gd name="connsiteX1" fmla="*/ 0 w 7528033"/>
              <a:gd name="connsiteY1" fmla="*/ 4661052 h 4673434"/>
              <a:gd name="connsiteX2" fmla="*/ 538163 w 7528033"/>
              <a:gd name="connsiteY2" fmla="*/ 3702837 h 4673434"/>
              <a:gd name="connsiteX3" fmla="*/ 1340168 w 7528033"/>
              <a:gd name="connsiteY3" fmla="*/ 2878924 h 4673434"/>
              <a:gd name="connsiteX4" fmla="*/ 2613660 w 7528033"/>
              <a:gd name="connsiteY4" fmla="*/ 2154072 h 4673434"/>
              <a:gd name="connsiteX5" fmla="*/ 2621280 w 7528033"/>
              <a:gd name="connsiteY5" fmla="*/ 2151214 h 4673434"/>
              <a:gd name="connsiteX6" fmla="*/ 2628900 w 7528033"/>
              <a:gd name="connsiteY6" fmla="*/ 2155024 h 4673434"/>
              <a:gd name="connsiteX7" fmla="*/ 4513898 w 7528033"/>
              <a:gd name="connsiteY7" fmla="*/ 2794152 h 4673434"/>
              <a:gd name="connsiteX8" fmla="*/ 5841683 w 7528033"/>
              <a:gd name="connsiteY8" fmla="*/ 2562694 h 4673434"/>
              <a:gd name="connsiteX9" fmla="*/ 6102668 w 7528033"/>
              <a:gd name="connsiteY9" fmla="*/ 1252054 h 4673434"/>
              <a:gd name="connsiteX10" fmla="*/ 6256020 w 7528033"/>
              <a:gd name="connsiteY10" fmla="*/ 168109 h 4673434"/>
              <a:gd name="connsiteX11" fmla="*/ 7391400 w 7528033"/>
              <a:gd name="connsiteY11" fmla="*/ 7136 h 4673434"/>
              <a:gd name="connsiteX12" fmla="*/ 7384733 w 7528033"/>
              <a:gd name="connsiteY12" fmla="*/ 45236 h 4673434"/>
              <a:gd name="connsiteX13" fmla="*/ 6281738 w 7528033"/>
              <a:gd name="connsiteY13" fmla="*/ 196684 h 4673434"/>
              <a:gd name="connsiteX14" fmla="*/ 6139815 w 7528033"/>
              <a:gd name="connsiteY14" fmla="*/ 1242529 h 4673434"/>
              <a:gd name="connsiteX15" fmla="*/ 6187440 w 7528033"/>
              <a:gd name="connsiteY15" fmla="*/ 2064537 h 4673434"/>
              <a:gd name="connsiteX16" fmla="*/ 5866448 w 7528033"/>
              <a:gd name="connsiteY16" fmla="*/ 2593174 h 4673434"/>
              <a:gd name="connsiteX17" fmla="*/ 4510088 w 7528033"/>
              <a:gd name="connsiteY17" fmla="*/ 2833204 h 4673434"/>
              <a:gd name="connsiteX18" fmla="*/ 2620328 w 7528033"/>
              <a:gd name="connsiteY18" fmla="*/ 2194077 h 4673434"/>
              <a:gd name="connsiteX19" fmla="*/ 568643 w 7528033"/>
              <a:gd name="connsiteY19" fmla="*/ 3726649 h 4673434"/>
              <a:gd name="connsiteX20" fmla="*/ 36195 w 7528033"/>
              <a:gd name="connsiteY20" fmla="*/ 4673434 h 467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28033" h="4673434">
                <a:moveTo>
                  <a:pt x="36195" y="4673434"/>
                </a:moveTo>
                <a:lnTo>
                  <a:pt x="0" y="4661052"/>
                </a:lnTo>
                <a:cubicBezTo>
                  <a:pt x="953" y="4656289"/>
                  <a:pt x="145733" y="4224807"/>
                  <a:pt x="538163" y="3702837"/>
                </a:cubicBezTo>
                <a:cubicBezTo>
                  <a:pt x="768668" y="3396132"/>
                  <a:pt x="1038225" y="3118954"/>
                  <a:pt x="1340168" y="2878924"/>
                </a:cubicBezTo>
                <a:cubicBezTo>
                  <a:pt x="1717358" y="2577934"/>
                  <a:pt x="2145983" y="2334094"/>
                  <a:pt x="2613660" y="2154072"/>
                </a:cubicBezTo>
                <a:lnTo>
                  <a:pt x="2621280" y="2151214"/>
                </a:lnTo>
                <a:lnTo>
                  <a:pt x="2628900" y="2155024"/>
                </a:lnTo>
                <a:cubicBezTo>
                  <a:pt x="3289935" y="2497924"/>
                  <a:pt x="3941445" y="2718904"/>
                  <a:pt x="4513898" y="2794152"/>
                </a:cubicBezTo>
                <a:cubicBezTo>
                  <a:pt x="5095875" y="2871304"/>
                  <a:pt x="5554980" y="2790341"/>
                  <a:pt x="5841683" y="2562694"/>
                </a:cubicBezTo>
                <a:cubicBezTo>
                  <a:pt x="6168390" y="2302662"/>
                  <a:pt x="6257925" y="1849271"/>
                  <a:pt x="6102668" y="1252054"/>
                </a:cubicBezTo>
                <a:cubicBezTo>
                  <a:pt x="5969318" y="741514"/>
                  <a:pt x="6020753" y="376706"/>
                  <a:pt x="6256020" y="168109"/>
                </a:cubicBezTo>
                <a:cubicBezTo>
                  <a:pt x="6480810" y="-31916"/>
                  <a:pt x="7203281" y="27615"/>
                  <a:pt x="7391400" y="7136"/>
                </a:cubicBezTo>
                <a:cubicBezTo>
                  <a:pt x="7579519" y="-13343"/>
                  <a:pt x="7569677" y="13645"/>
                  <a:pt x="7384733" y="45236"/>
                </a:cubicBezTo>
                <a:cubicBezTo>
                  <a:pt x="7199789" y="76827"/>
                  <a:pt x="6550343" y="-41441"/>
                  <a:pt x="6281738" y="196684"/>
                </a:cubicBezTo>
                <a:cubicBezTo>
                  <a:pt x="6058853" y="394804"/>
                  <a:pt x="6011228" y="747229"/>
                  <a:pt x="6139815" y="1242529"/>
                </a:cubicBezTo>
                <a:cubicBezTo>
                  <a:pt x="6221730" y="1557806"/>
                  <a:pt x="6237923" y="1834031"/>
                  <a:pt x="6187440" y="2064537"/>
                </a:cubicBezTo>
                <a:cubicBezTo>
                  <a:pt x="6138863" y="2283612"/>
                  <a:pt x="6031230" y="2460777"/>
                  <a:pt x="5866448" y="2593174"/>
                </a:cubicBezTo>
                <a:cubicBezTo>
                  <a:pt x="5572125" y="2828441"/>
                  <a:pt x="5102543" y="2911309"/>
                  <a:pt x="4510088" y="2833204"/>
                </a:cubicBezTo>
                <a:cubicBezTo>
                  <a:pt x="3935730" y="2757004"/>
                  <a:pt x="3282315" y="2536024"/>
                  <a:pt x="2620328" y="2194077"/>
                </a:cubicBezTo>
                <a:cubicBezTo>
                  <a:pt x="1574483" y="2598889"/>
                  <a:pt x="927735" y="3251352"/>
                  <a:pt x="568643" y="3726649"/>
                </a:cubicBezTo>
                <a:cubicBezTo>
                  <a:pt x="180023" y="4242904"/>
                  <a:pt x="37148" y="4668672"/>
                  <a:pt x="36195" y="4673434"/>
                </a:cubicBezTo>
                <a:close/>
              </a:path>
            </a:pathLst>
          </a:custGeom>
          <a:gradFill>
            <a:gsLst>
              <a:gs pos="99000">
                <a:schemeClr val="accent2">
                  <a:alpha val="0"/>
                </a:schemeClr>
              </a:gs>
              <a:gs pos="32000">
                <a:srgbClr val="12ABDB">
                  <a:alpha val="17000"/>
                </a:srgbClr>
              </a:gs>
              <a:gs pos="17000">
                <a:schemeClr val="accent2">
                  <a:alpha val="0"/>
                </a:schemeClr>
              </a:gs>
              <a:gs pos="49000">
                <a:srgbClr val="12ABDB"/>
              </a:gs>
              <a:gs pos="70000">
                <a:schemeClr val="accent2"/>
              </a:gs>
            </a:gsLst>
            <a:lin ang="16200000" scaled="0"/>
          </a:gradFill>
          <a:ln w="9525" cap="flat">
            <a:noFill/>
            <a:prstDash val="solid"/>
            <a:miter/>
          </a:ln>
        </p:spPr>
        <p:txBody>
          <a:bodyPr rtlCol="0" anchor="ctr"/>
          <a:lstStyle/>
          <a:p>
            <a:endParaRPr lang="de-DE"/>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339007"/>
            <a:ext cx="11386134" cy="2031325"/>
          </a:xfrm>
        </p:spPr>
        <p:txBody>
          <a:bodyPr wrap="square" lIns="36000" rIns="36000" bIns="0" anchor="b" anchorCtr="0">
            <a:spAutoFit/>
          </a:bodyPr>
          <a:lstStyle>
            <a:lvl1pPr algn="l">
              <a:lnSpc>
                <a:spcPct val="100000"/>
              </a:lnSpc>
              <a:defRPr sz="6600" b="1" baseline="0">
                <a:solidFill>
                  <a:schemeClr val="bg1"/>
                </a:solidFill>
                <a:latin typeface="+mn-lt"/>
              </a:defRPr>
            </a:lvl1pPr>
          </a:lstStyle>
          <a:p>
            <a:r>
              <a:rPr lang="en-US"/>
              <a:t>Click to edit Master title style</a:t>
            </a:r>
            <a:endParaRPr lang="en-GB"/>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242574"/>
            <a:ext cx="11379200"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grpSp>
        <p:nvGrpSpPr>
          <p:cNvPr id="7" name="Group 6">
            <a:extLst>
              <a:ext uri="{FF2B5EF4-FFF2-40B4-BE49-F238E27FC236}">
                <a16:creationId xmlns:a16="http://schemas.microsoft.com/office/drawing/2014/main" id="{8EDD86A9-A101-4431-BC7F-D7A613B745EB}"/>
              </a:ext>
            </a:extLst>
          </p:cNvPr>
          <p:cNvGrpSpPr>
            <a:grpSpLocks noChangeAspect="1"/>
          </p:cNvGrpSpPr>
          <p:nvPr userDrawn="1"/>
        </p:nvGrpSpPr>
        <p:grpSpPr>
          <a:xfrm>
            <a:off x="9422540" y="611982"/>
            <a:ext cx="2267015" cy="509586"/>
            <a:chOff x="9550400" y="612775"/>
            <a:chExt cx="2231297" cy="501650"/>
          </a:xfrm>
        </p:grpSpPr>
        <p:sp>
          <p:nvSpPr>
            <p:cNvPr id="8" name="Freeform: Shape 7">
              <a:extLst>
                <a:ext uri="{FF2B5EF4-FFF2-40B4-BE49-F238E27FC236}">
                  <a16:creationId xmlns:a16="http://schemas.microsoft.com/office/drawing/2014/main" id="{92E5232F-44F9-4DA7-8CAF-37E7E772B19E}"/>
                </a:ext>
              </a:extLst>
            </p:cNvPr>
            <p:cNvSpPr/>
            <p:nvPr/>
          </p:nvSpPr>
          <p:spPr>
            <a:xfrm>
              <a:off x="11517270" y="764033"/>
              <a:ext cx="261161" cy="212194"/>
            </a:xfrm>
            <a:custGeom>
              <a:avLst/>
              <a:gdLst>
                <a:gd name="connsiteX0" fmla="*/ 304324 w 457200"/>
                <a:gd name="connsiteY0" fmla="*/ 261461 h 371475"/>
                <a:gd name="connsiteX1" fmla="*/ 456724 w 457200"/>
                <a:gd name="connsiteY1" fmla="*/ 110014 h 371475"/>
                <a:gd name="connsiteX2" fmla="*/ 344329 w 457200"/>
                <a:gd name="connsiteY2" fmla="*/ 7144 h 371475"/>
                <a:gd name="connsiteX3" fmla="*/ 125254 w 457200"/>
                <a:gd name="connsiteY3" fmla="*/ 241459 h 371475"/>
                <a:gd name="connsiteX4" fmla="*/ 7144 w 457200"/>
                <a:gd name="connsiteY4" fmla="*/ 348139 h 371475"/>
                <a:gd name="connsiteX5" fmla="*/ 96679 w 457200"/>
                <a:gd name="connsiteY5" fmla="*/ 372904 h 371475"/>
                <a:gd name="connsiteX6" fmla="*/ 306229 w 457200"/>
                <a:gd name="connsiteY6" fmla="*/ 304324 h 371475"/>
                <a:gd name="connsiteX7" fmla="*/ 200501 w 457200"/>
                <a:gd name="connsiteY7" fmla="*/ 210026 h 371475"/>
                <a:gd name="connsiteX8" fmla="*/ 304324 w 457200"/>
                <a:gd name="connsiteY8" fmla="*/ 261461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 h="371475">
                  <a:moveTo>
                    <a:pt x="304324" y="261461"/>
                  </a:moveTo>
                  <a:cubicBezTo>
                    <a:pt x="390049" y="261461"/>
                    <a:pt x="455771" y="191929"/>
                    <a:pt x="456724" y="110014"/>
                  </a:cubicBezTo>
                  <a:cubicBezTo>
                    <a:pt x="451009" y="73819"/>
                    <a:pt x="438626" y="7144"/>
                    <a:pt x="344329" y="7144"/>
                  </a:cubicBezTo>
                  <a:cubicBezTo>
                    <a:pt x="242411" y="7144"/>
                    <a:pt x="208121" y="150019"/>
                    <a:pt x="125254" y="241459"/>
                  </a:cubicBezTo>
                  <a:cubicBezTo>
                    <a:pt x="118586" y="293846"/>
                    <a:pt x="69056" y="340519"/>
                    <a:pt x="7144" y="348139"/>
                  </a:cubicBezTo>
                  <a:cubicBezTo>
                    <a:pt x="22384" y="364331"/>
                    <a:pt x="55721" y="372904"/>
                    <a:pt x="96679" y="372904"/>
                  </a:cubicBezTo>
                  <a:cubicBezTo>
                    <a:pt x="170021" y="372904"/>
                    <a:pt x="259556" y="350996"/>
                    <a:pt x="306229" y="304324"/>
                  </a:cubicBezTo>
                  <a:cubicBezTo>
                    <a:pt x="244316" y="305276"/>
                    <a:pt x="204311" y="265271"/>
                    <a:pt x="200501" y="210026"/>
                  </a:cubicBezTo>
                  <a:cubicBezTo>
                    <a:pt x="230029" y="247174"/>
                    <a:pt x="264319" y="261461"/>
                    <a:pt x="304324" y="261461"/>
                  </a:cubicBezTo>
                  <a:close/>
                </a:path>
              </a:pathLst>
            </a:custGeom>
            <a:solidFill>
              <a:srgbClr val="17ABDB"/>
            </a:solidFill>
            <a:ln w="9525" cap="flat">
              <a:noFill/>
              <a:prstDash val="solid"/>
              <a:miter/>
            </a:ln>
          </p:spPr>
          <p:txBody>
            <a:bodyPr lIns="73152" tIns="36576" rIns="73152" bIns="36576" rtlCol="0" anchor="ctr"/>
            <a:lstStyle/>
            <a:p>
              <a:endParaRPr lang="de-DE"/>
            </a:p>
          </p:txBody>
        </p:sp>
        <p:sp>
          <p:nvSpPr>
            <p:cNvPr id="9" name="Freeform: Shape 8">
              <a:extLst>
                <a:ext uri="{FF2B5EF4-FFF2-40B4-BE49-F238E27FC236}">
                  <a16:creationId xmlns:a16="http://schemas.microsoft.com/office/drawing/2014/main" id="{ED6443D4-9252-4F48-B3B1-DE1F07A5D421}"/>
                </a:ext>
              </a:extLst>
            </p:cNvPr>
            <p:cNvSpPr/>
            <p:nvPr/>
          </p:nvSpPr>
          <p:spPr>
            <a:xfrm>
              <a:off x="9550400" y="619305"/>
              <a:ext cx="1811806" cy="495120"/>
            </a:xfrm>
            <a:custGeom>
              <a:avLst/>
              <a:gdLst>
                <a:gd name="connsiteX0" fmla="*/ 3092291 w 3171825"/>
                <a:gd name="connsiteY0" fmla="*/ 287179 h 866775"/>
                <a:gd name="connsiteX1" fmla="*/ 3059907 w 3171825"/>
                <a:gd name="connsiteY1" fmla="*/ 211931 h 866775"/>
                <a:gd name="connsiteX2" fmla="*/ 3027521 w 3171825"/>
                <a:gd name="connsiteY2" fmla="*/ 218599 h 866775"/>
                <a:gd name="connsiteX3" fmla="*/ 2960846 w 3171825"/>
                <a:gd name="connsiteY3" fmla="*/ 507206 h 866775"/>
                <a:gd name="connsiteX4" fmla="*/ 2816066 w 3171825"/>
                <a:gd name="connsiteY4" fmla="*/ 178594 h 866775"/>
                <a:gd name="connsiteX5" fmla="*/ 2679859 w 3171825"/>
                <a:gd name="connsiteY5" fmla="*/ 440531 h 866775"/>
                <a:gd name="connsiteX6" fmla="*/ 2670334 w 3171825"/>
                <a:gd name="connsiteY6" fmla="*/ 319564 h 866775"/>
                <a:gd name="connsiteX7" fmla="*/ 2677001 w 3171825"/>
                <a:gd name="connsiteY7" fmla="*/ 254794 h 866775"/>
                <a:gd name="connsiteX8" fmla="*/ 2611279 w 3171825"/>
                <a:gd name="connsiteY8" fmla="*/ 209074 h 866775"/>
                <a:gd name="connsiteX9" fmla="*/ 2533174 w 3171825"/>
                <a:gd name="connsiteY9" fmla="*/ 510064 h 866775"/>
                <a:gd name="connsiteX10" fmla="*/ 2470309 w 3171825"/>
                <a:gd name="connsiteY10" fmla="*/ 292894 h 866775"/>
                <a:gd name="connsiteX11" fmla="*/ 2405539 w 3171825"/>
                <a:gd name="connsiteY11" fmla="*/ 208121 h 866775"/>
                <a:gd name="connsiteX12" fmla="*/ 2325529 w 3171825"/>
                <a:gd name="connsiteY12" fmla="*/ 494824 h 866775"/>
                <a:gd name="connsiteX13" fmla="*/ 2206466 w 3171825"/>
                <a:gd name="connsiteY13" fmla="*/ 211931 h 866775"/>
                <a:gd name="connsiteX14" fmla="*/ 2087404 w 3171825"/>
                <a:gd name="connsiteY14" fmla="*/ 479584 h 866775"/>
                <a:gd name="connsiteX15" fmla="*/ 1983581 w 3171825"/>
                <a:gd name="connsiteY15" fmla="*/ 178594 h 866775"/>
                <a:gd name="connsiteX16" fmla="*/ 1877854 w 3171825"/>
                <a:gd name="connsiteY16" fmla="*/ 391954 h 866775"/>
                <a:gd name="connsiteX17" fmla="*/ 1867376 w 3171825"/>
                <a:gd name="connsiteY17" fmla="*/ 390049 h 866775"/>
                <a:gd name="connsiteX18" fmla="*/ 1866424 w 3171825"/>
                <a:gd name="connsiteY18" fmla="*/ 327184 h 866775"/>
                <a:gd name="connsiteX19" fmla="*/ 1807369 w 3171825"/>
                <a:gd name="connsiteY19" fmla="*/ 202406 h 866775"/>
                <a:gd name="connsiteX20" fmla="*/ 1654969 w 3171825"/>
                <a:gd name="connsiteY20" fmla="*/ 512921 h 866775"/>
                <a:gd name="connsiteX21" fmla="*/ 1592104 w 3171825"/>
                <a:gd name="connsiteY21" fmla="*/ 483394 h 866775"/>
                <a:gd name="connsiteX22" fmla="*/ 1719739 w 3171825"/>
                <a:gd name="connsiteY22" fmla="*/ 306229 h 866775"/>
                <a:gd name="connsiteX23" fmla="*/ 1619726 w 3171825"/>
                <a:gd name="connsiteY23" fmla="*/ 202406 h 866775"/>
                <a:gd name="connsiteX24" fmla="*/ 1483519 w 3171825"/>
                <a:gd name="connsiteY24" fmla="*/ 369094 h 866775"/>
                <a:gd name="connsiteX25" fmla="*/ 1503521 w 3171825"/>
                <a:gd name="connsiteY25" fmla="*/ 473869 h 866775"/>
                <a:gd name="connsiteX26" fmla="*/ 1418749 w 3171825"/>
                <a:gd name="connsiteY26" fmla="*/ 512921 h 866775"/>
                <a:gd name="connsiteX27" fmla="*/ 1400651 w 3171825"/>
                <a:gd name="connsiteY27" fmla="*/ 274796 h 866775"/>
                <a:gd name="connsiteX28" fmla="*/ 1336834 w 3171825"/>
                <a:gd name="connsiteY28" fmla="*/ 326231 h 866775"/>
                <a:gd name="connsiteX29" fmla="*/ 1262539 w 3171825"/>
                <a:gd name="connsiteY29" fmla="*/ 479584 h 866775"/>
                <a:gd name="connsiteX30" fmla="*/ 1223486 w 3171825"/>
                <a:gd name="connsiteY30" fmla="*/ 421481 h 866775"/>
                <a:gd name="connsiteX31" fmla="*/ 1402556 w 3171825"/>
                <a:gd name="connsiteY31" fmla="*/ 250031 h 866775"/>
                <a:gd name="connsiteX32" fmla="*/ 1343501 w 3171825"/>
                <a:gd name="connsiteY32" fmla="*/ 192881 h 866775"/>
                <a:gd name="connsiteX33" fmla="*/ 1181576 w 3171825"/>
                <a:gd name="connsiteY33" fmla="*/ 290989 h 866775"/>
                <a:gd name="connsiteX34" fmla="*/ 1086326 w 3171825"/>
                <a:gd name="connsiteY34" fmla="*/ 385286 h 866775"/>
                <a:gd name="connsiteX35" fmla="*/ 1088231 w 3171825"/>
                <a:gd name="connsiteY35" fmla="*/ 358616 h 866775"/>
                <a:gd name="connsiteX36" fmla="*/ 974884 w 3171825"/>
                <a:gd name="connsiteY36" fmla="*/ 204311 h 866775"/>
                <a:gd name="connsiteX37" fmla="*/ 883444 w 3171825"/>
                <a:gd name="connsiteY37" fmla="*/ 273844 h 866775"/>
                <a:gd name="connsiteX38" fmla="*/ 846296 w 3171825"/>
                <a:gd name="connsiteY38" fmla="*/ 213836 h 866775"/>
                <a:gd name="connsiteX39" fmla="*/ 805339 w 3171825"/>
                <a:gd name="connsiteY39" fmla="*/ 224314 h 866775"/>
                <a:gd name="connsiteX40" fmla="*/ 814864 w 3171825"/>
                <a:gd name="connsiteY40" fmla="*/ 334804 h 866775"/>
                <a:gd name="connsiteX41" fmla="*/ 742474 w 3171825"/>
                <a:gd name="connsiteY41" fmla="*/ 520541 h 866775"/>
                <a:gd name="connsiteX42" fmla="*/ 691991 w 3171825"/>
                <a:gd name="connsiteY42" fmla="*/ 309086 h 866775"/>
                <a:gd name="connsiteX43" fmla="*/ 671989 w 3171825"/>
                <a:gd name="connsiteY43" fmla="*/ 305276 h 866775"/>
                <a:gd name="connsiteX44" fmla="*/ 621506 w 3171825"/>
                <a:gd name="connsiteY44" fmla="*/ 399574 h 866775"/>
                <a:gd name="connsiteX45" fmla="*/ 539591 w 3171825"/>
                <a:gd name="connsiteY45" fmla="*/ 512921 h 866775"/>
                <a:gd name="connsiteX46" fmla="*/ 495776 w 3171825"/>
                <a:gd name="connsiteY46" fmla="*/ 443389 h 866775"/>
                <a:gd name="connsiteX47" fmla="*/ 685324 w 3171825"/>
                <a:gd name="connsiteY47" fmla="*/ 278606 h 866775"/>
                <a:gd name="connsiteX48" fmla="*/ 627221 w 3171825"/>
                <a:gd name="connsiteY48" fmla="*/ 214789 h 866775"/>
                <a:gd name="connsiteX49" fmla="*/ 437674 w 3171825"/>
                <a:gd name="connsiteY49" fmla="*/ 355759 h 866775"/>
                <a:gd name="connsiteX50" fmla="*/ 237649 w 3171825"/>
                <a:gd name="connsiteY50" fmla="*/ 529114 h 866775"/>
                <a:gd name="connsiteX51" fmla="*/ 97631 w 3171825"/>
                <a:gd name="connsiteY51" fmla="*/ 313849 h 866775"/>
                <a:gd name="connsiteX52" fmla="*/ 261461 w 3171825"/>
                <a:gd name="connsiteY52" fmla="*/ 69056 h 866775"/>
                <a:gd name="connsiteX53" fmla="*/ 329089 w 3171825"/>
                <a:gd name="connsiteY53" fmla="*/ 181451 h 866775"/>
                <a:gd name="connsiteX54" fmla="*/ 410051 w 3171825"/>
                <a:gd name="connsiteY54" fmla="*/ 121444 h 866775"/>
                <a:gd name="connsiteX55" fmla="*/ 265271 w 3171825"/>
                <a:gd name="connsiteY55" fmla="*/ 7144 h 866775"/>
                <a:gd name="connsiteX56" fmla="*/ 7144 w 3171825"/>
                <a:gd name="connsiteY56" fmla="*/ 324326 h 866775"/>
                <a:gd name="connsiteX57" fmla="*/ 220504 w 3171825"/>
                <a:gd name="connsiteY57" fmla="*/ 601504 h 866775"/>
                <a:gd name="connsiteX58" fmla="*/ 425291 w 3171825"/>
                <a:gd name="connsiteY58" fmla="*/ 472916 h 866775"/>
                <a:gd name="connsiteX59" fmla="*/ 525304 w 3171825"/>
                <a:gd name="connsiteY59" fmla="*/ 576739 h 866775"/>
                <a:gd name="connsiteX60" fmla="*/ 646271 w 3171825"/>
                <a:gd name="connsiteY60" fmla="*/ 485299 h 866775"/>
                <a:gd name="connsiteX61" fmla="*/ 734854 w 3171825"/>
                <a:gd name="connsiteY61" fmla="*/ 576739 h 866775"/>
                <a:gd name="connsiteX62" fmla="*/ 812959 w 3171825"/>
                <a:gd name="connsiteY62" fmla="*/ 532924 h 866775"/>
                <a:gd name="connsiteX63" fmla="*/ 904399 w 3171825"/>
                <a:gd name="connsiteY63" fmla="*/ 810101 h 866775"/>
                <a:gd name="connsiteX64" fmla="*/ 882491 w 3171825"/>
                <a:gd name="connsiteY64" fmla="*/ 577691 h 866775"/>
                <a:gd name="connsiteX65" fmla="*/ 969169 w 3171825"/>
                <a:gd name="connsiteY65" fmla="*/ 267176 h 866775"/>
                <a:gd name="connsiteX66" fmla="*/ 1015841 w 3171825"/>
                <a:gd name="connsiteY66" fmla="*/ 359569 h 866775"/>
                <a:gd name="connsiteX67" fmla="*/ 1007269 w 3171825"/>
                <a:gd name="connsiteY67" fmla="*/ 440531 h 866775"/>
                <a:gd name="connsiteX68" fmla="*/ 900589 w 3171825"/>
                <a:gd name="connsiteY68" fmla="*/ 545306 h 866775"/>
                <a:gd name="connsiteX69" fmla="*/ 941546 w 3171825"/>
                <a:gd name="connsiteY69" fmla="*/ 577691 h 866775"/>
                <a:gd name="connsiteX70" fmla="*/ 1072039 w 3171825"/>
                <a:gd name="connsiteY70" fmla="*/ 449104 h 866775"/>
                <a:gd name="connsiteX71" fmla="*/ 1150144 w 3171825"/>
                <a:gd name="connsiteY71" fmla="*/ 390049 h 866775"/>
                <a:gd name="connsiteX72" fmla="*/ 1149191 w 3171825"/>
                <a:gd name="connsiteY72" fmla="*/ 415766 h 866775"/>
                <a:gd name="connsiteX73" fmla="*/ 1244441 w 3171825"/>
                <a:gd name="connsiteY73" fmla="*/ 550069 h 866775"/>
                <a:gd name="connsiteX74" fmla="*/ 1349216 w 3171825"/>
                <a:gd name="connsiteY74" fmla="*/ 469106 h 866775"/>
                <a:gd name="connsiteX75" fmla="*/ 1352074 w 3171825"/>
                <a:gd name="connsiteY75" fmla="*/ 547211 h 866775"/>
                <a:gd name="connsiteX76" fmla="*/ 1155859 w 3171825"/>
                <a:gd name="connsiteY76" fmla="*/ 754856 h 866775"/>
                <a:gd name="connsiteX77" fmla="*/ 1259681 w 3171825"/>
                <a:gd name="connsiteY77" fmla="*/ 864394 h 866775"/>
                <a:gd name="connsiteX78" fmla="*/ 1419701 w 3171825"/>
                <a:gd name="connsiteY78" fmla="*/ 569119 h 866775"/>
                <a:gd name="connsiteX79" fmla="*/ 1529239 w 3171825"/>
                <a:gd name="connsiteY79" fmla="*/ 518636 h 866775"/>
                <a:gd name="connsiteX80" fmla="*/ 1640681 w 3171825"/>
                <a:gd name="connsiteY80" fmla="*/ 576739 h 866775"/>
                <a:gd name="connsiteX81" fmla="*/ 1813084 w 3171825"/>
                <a:gd name="connsiteY81" fmla="*/ 459581 h 866775"/>
                <a:gd name="connsiteX82" fmla="*/ 1868329 w 3171825"/>
                <a:gd name="connsiteY82" fmla="*/ 576739 h 866775"/>
                <a:gd name="connsiteX83" fmla="*/ 1980724 w 3171825"/>
                <a:gd name="connsiteY83" fmla="*/ 273844 h 866775"/>
                <a:gd name="connsiteX84" fmla="*/ 2074069 w 3171825"/>
                <a:gd name="connsiteY84" fmla="*/ 601504 h 866775"/>
                <a:gd name="connsiteX85" fmla="*/ 2198846 w 3171825"/>
                <a:gd name="connsiteY85" fmla="*/ 312896 h 866775"/>
                <a:gd name="connsiteX86" fmla="*/ 2307432 w 3171825"/>
                <a:gd name="connsiteY86" fmla="*/ 576739 h 866775"/>
                <a:gd name="connsiteX87" fmla="*/ 2412207 w 3171825"/>
                <a:gd name="connsiteY87" fmla="*/ 428149 h 866775"/>
                <a:gd name="connsiteX88" fmla="*/ 2521744 w 3171825"/>
                <a:gd name="connsiteY88" fmla="*/ 576739 h 866775"/>
                <a:gd name="connsiteX89" fmla="*/ 2618899 w 3171825"/>
                <a:gd name="connsiteY89" fmla="*/ 486251 h 866775"/>
                <a:gd name="connsiteX90" fmla="*/ 2670334 w 3171825"/>
                <a:gd name="connsiteY90" fmla="*/ 576739 h 866775"/>
                <a:gd name="connsiteX91" fmla="*/ 2803684 w 3171825"/>
                <a:gd name="connsiteY91" fmla="*/ 274796 h 866775"/>
                <a:gd name="connsiteX92" fmla="*/ 2947511 w 3171825"/>
                <a:gd name="connsiteY92" fmla="*/ 576739 h 866775"/>
                <a:gd name="connsiteX93" fmla="*/ 3040857 w 3171825"/>
                <a:gd name="connsiteY93" fmla="*/ 474821 h 866775"/>
                <a:gd name="connsiteX94" fmla="*/ 3121819 w 3171825"/>
                <a:gd name="connsiteY94" fmla="*/ 576739 h 866775"/>
                <a:gd name="connsiteX95" fmla="*/ 3169444 w 3171825"/>
                <a:gd name="connsiteY95" fmla="*/ 550069 h 866775"/>
                <a:gd name="connsiteX96" fmla="*/ 3092291 w 3171825"/>
                <a:gd name="connsiteY96" fmla="*/ 287179 h 866775"/>
                <a:gd name="connsiteX97" fmla="*/ 1267301 w 3171825"/>
                <a:gd name="connsiteY97" fmla="*/ 806291 h 866775"/>
                <a:gd name="connsiteX98" fmla="*/ 1226344 w 3171825"/>
                <a:gd name="connsiteY98" fmla="*/ 751999 h 866775"/>
                <a:gd name="connsiteX99" fmla="*/ 1353026 w 3171825"/>
                <a:gd name="connsiteY99" fmla="*/ 597694 h 866775"/>
                <a:gd name="connsiteX100" fmla="*/ 1267301 w 3171825"/>
                <a:gd name="connsiteY100" fmla="*/ 806291 h 866775"/>
                <a:gd name="connsiteX101" fmla="*/ 1614964 w 3171825"/>
                <a:gd name="connsiteY101" fmla="*/ 257651 h 866775"/>
                <a:gd name="connsiteX102" fmla="*/ 1653064 w 3171825"/>
                <a:gd name="connsiteY102" fmla="*/ 315754 h 866775"/>
                <a:gd name="connsiteX103" fmla="*/ 1569244 w 3171825"/>
                <a:gd name="connsiteY103" fmla="*/ 438626 h 866775"/>
                <a:gd name="connsiteX104" fmla="*/ 1614964 w 3171825"/>
                <a:gd name="connsiteY104" fmla="*/ 257651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171825" h="866775">
                  <a:moveTo>
                    <a:pt x="3092291" y="287179"/>
                  </a:moveTo>
                  <a:cubicBezTo>
                    <a:pt x="3092291" y="241459"/>
                    <a:pt x="3089434" y="211931"/>
                    <a:pt x="3059907" y="211931"/>
                  </a:cubicBezTo>
                  <a:cubicBezTo>
                    <a:pt x="3046571" y="211931"/>
                    <a:pt x="3039904" y="214789"/>
                    <a:pt x="3027521" y="218599"/>
                  </a:cubicBezTo>
                  <a:cubicBezTo>
                    <a:pt x="3037999" y="371951"/>
                    <a:pt x="3003709" y="507206"/>
                    <a:pt x="2960846" y="507206"/>
                  </a:cubicBezTo>
                  <a:cubicBezTo>
                    <a:pt x="2905601" y="507206"/>
                    <a:pt x="2933224" y="178594"/>
                    <a:pt x="2816066" y="178594"/>
                  </a:cubicBezTo>
                  <a:cubicBezTo>
                    <a:pt x="2707482" y="178594"/>
                    <a:pt x="2692241" y="440531"/>
                    <a:pt x="2679859" y="440531"/>
                  </a:cubicBezTo>
                  <a:cubicBezTo>
                    <a:pt x="2671286" y="440531"/>
                    <a:pt x="2670334" y="371951"/>
                    <a:pt x="2670334" y="319564"/>
                  </a:cubicBezTo>
                  <a:cubicBezTo>
                    <a:pt x="2675096" y="294799"/>
                    <a:pt x="2677001" y="271939"/>
                    <a:pt x="2677001" y="254794"/>
                  </a:cubicBezTo>
                  <a:cubicBezTo>
                    <a:pt x="2677001" y="230029"/>
                    <a:pt x="2667476" y="188119"/>
                    <a:pt x="2611279" y="209074"/>
                  </a:cubicBezTo>
                  <a:cubicBezTo>
                    <a:pt x="2613184" y="396716"/>
                    <a:pt x="2576036" y="510064"/>
                    <a:pt x="2533174" y="510064"/>
                  </a:cubicBezTo>
                  <a:cubicBezTo>
                    <a:pt x="2471261" y="510064"/>
                    <a:pt x="2470309" y="340519"/>
                    <a:pt x="2470309" y="292894"/>
                  </a:cubicBezTo>
                  <a:cubicBezTo>
                    <a:pt x="2470309" y="247174"/>
                    <a:pt x="2473166" y="186214"/>
                    <a:pt x="2405539" y="208121"/>
                  </a:cubicBezTo>
                  <a:cubicBezTo>
                    <a:pt x="2395061" y="371951"/>
                    <a:pt x="2352199" y="494824"/>
                    <a:pt x="2325529" y="494824"/>
                  </a:cubicBezTo>
                  <a:cubicBezTo>
                    <a:pt x="2285524" y="494824"/>
                    <a:pt x="2293144" y="211931"/>
                    <a:pt x="2206466" y="211931"/>
                  </a:cubicBezTo>
                  <a:cubicBezTo>
                    <a:pt x="2128361" y="211931"/>
                    <a:pt x="2103596" y="479584"/>
                    <a:pt x="2087404" y="479584"/>
                  </a:cubicBezTo>
                  <a:cubicBezTo>
                    <a:pt x="2057876" y="479584"/>
                    <a:pt x="2096929" y="178594"/>
                    <a:pt x="1983581" y="178594"/>
                  </a:cubicBezTo>
                  <a:cubicBezTo>
                    <a:pt x="1924526" y="178594"/>
                    <a:pt x="1900714" y="279559"/>
                    <a:pt x="1877854" y="391954"/>
                  </a:cubicBezTo>
                  <a:cubicBezTo>
                    <a:pt x="1873091" y="413861"/>
                    <a:pt x="1868329" y="414814"/>
                    <a:pt x="1867376" y="390049"/>
                  </a:cubicBezTo>
                  <a:cubicBezTo>
                    <a:pt x="1866424" y="370046"/>
                    <a:pt x="1866424" y="347186"/>
                    <a:pt x="1866424" y="327184"/>
                  </a:cubicBezTo>
                  <a:cubicBezTo>
                    <a:pt x="1894999" y="213836"/>
                    <a:pt x="1859756" y="171926"/>
                    <a:pt x="1807369" y="202406"/>
                  </a:cubicBezTo>
                  <a:cubicBezTo>
                    <a:pt x="1824514" y="411004"/>
                    <a:pt x="1728311" y="512921"/>
                    <a:pt x="1654969" y="512921"/>
                  </a:cubicBezTo>
                  <a:cubicBezTo>
                    <a:pt x="1628299" y="512921"/>
                    <a:pt x="1607344" y="501491"/>
                    <a:pt x="1592104" y="483394"/>
                  </a:cubicBezTo>
                  <a:cubicBezTo>
                    <a:pt x="1680686" y="429101"/>
                    <a:pt x="1719739" y="367189"/>
                    <a:pt x="1719739" y="306229"/>
                  </a:cubicBezTo>
                  <a:cubicBezTo>
                    <a:pt x="1719739" y="240506"/>
                    <a:pt x="1681639" y="202406"/>
                    <a:pt x="1619726" y="202406"/>
                  </a:cubicBezTo>
                  <a:cubicBezTo>
                    <a:pt x="1532096" y="202406"/>
                    <a:pt x="1483519" y="292894"/>
                    <a:pt x="1483519" y="369094"/>
                  </a:cubicBezTo>
                  <a:cubicBezTo>
                    <a:pt x="1483519" y="410051"/>
                    <a:pt x="1491139" y="445294"/>
                    <a:pt x="1503521" y="473869"/>
                  </a:cubicBezTo>
                  <a:cubicBezTo>
                    <a:pt x="1473041" y="488156"/>
                    <a:pt x="1445419" y="500539"/>
                    <a:pt x="1418749" y="512921"/>
                  </a:cubicBezTo>
                  <a:cubicBezTo>
                    <a:pt x="1416844" y="433864"/>
                    <a:pt x="1407319" y="350996"/>
                    <a:pt x="1400651" y="274796"/>
                  </a:cubicBezTo>
                  <a:cubicBezTo>
                    <a:pt x="1353979" y="262414"/>
                    <a:pt x="1340644" y="284321"/>
                    <a:pt x="1336834" y="326231"/>
                  </a:cubicBezTo>
                  <a:cubicBezTo>
                    <a:pt x="1328261" y="420529"/>
                    <a:pt x="1293971" y="479584"/>
                    <a:pt x="1262539" y="479584"/>
                  </a:cubicBezTo>
                  <a:cubicBezTo>
                    <a:pt x="1239679" y="479584"/>
                    <a:pt x="1225391" y="451009"/>
                    <a:pt x="1223486" y="421481"/>
                  </a:cubicBezTo>
                  <a:cubicBezTo>
                    <a:pt x="1214914" y="270034"/>
                    <a:pt x="1337786" y="228124"/>
                    <a:pt x="1402556" y="250031"/>
                  </a:cubicBezTo>
                  <a:cubicBezTo>
                    <a:pt x="1415891" y="216694"/>
                    <a:pt x="1401604" y="192881"/>
                    <a:pt x="1343501" y="192881"/>
                  </a:cubicBezTo>
                  <a:cubicBezTo>
                    <a:pt x="1273016" y="192881"/>
                    <a:pt x="1220629" y="235744"/>
                    <a:pt x="1181576" y="290989"/>
                  </a:cubicBezTo>
                  <a:cubicBezTo>
                    <a:pt x="1155859" y="327184"/>
                    <a:pt x="1126331" y="353854"/>
                    <a:pt x="1086326" y="385286"/>
                  </a:cubicBezTo>
                  <a:cubicBezTo>
                    <a:pt x="1087279" y="375761"/>
                    <a:pt x="1088231" y="367189"/>
                    <a:pt x="1088231" y="358616"/>
                  </a:cubicBezTo>
                  <a:cubicBezTo>
                    <a:pt x="1088231" y="251936"/>
                    <a:pt x="1030129" y="204311"/>
                    <a:pt x="974884" y="204311"/>
                  </a:cubicBezTo>
                  <a:cubicBezTo>
                    <a:pt x="929164" y="204311"/>
                    <a:pt x="900589" y="231934"/>
                    <a:pt x="883444" y="273844"/>
                  </a:cubicBezTo>
                  <a:cubicBezTo>
                    <a:pt x="879634" y="231934"/>
                    <a:pt x="871061" y="213836"/>
                    <a:pt x="846296" y="213836"/>
                  </a:cubicBezTo>
                  <a:cubicBezTo>
                    <a:pt x="835819" y="213836"/>
                    <a:pt x="821531" y="216694"/>
                    <a:pt x="805339" y="224314"/>
                  </a:cubicBezTo>
                  <a:cubicBezTo>
                    <a:pt x="812959" y="248126"/>
                    <a:pt x="814864" y="300514"/>
                    <a:pt x="814864" y="334804"/>
                  </a:cubicBezTo>
                  <a:cubicBezTo>
                    <a:pt x="814864" y="463391"/>
                    <a:pt x="777716" y="520541"/>
                    <a:pt x="742474" y="520541"/>
                  </a:cubicBezTo>
                  <a:cubicBezTo>
                    <a:pt x="701516" y="520541"/>
                    <a:pt x="695801" y="368141"/>
                    <a:pt x="691991" y="309086"/>
                  </a:cubicBezTo>
                  <a:cubicBezTo>
                    <a:pt x="687229" y="307181"/>
                    <a:pt x="681514" y="305276"/>
                    <a:pt x="671989" y="305276"/>
                  </a:cubicBezTo>
                  <a:cubicBezTo>
                    <a:pt x="635794" y="305276"/>
                    <a:pt x="631031" y="354806"/>
                    <a:pt x="621506" y="399574"/>
                  </a:cubicBezTo>
                  <a:cubicBezTo>
                    <a:pt x="611029" y="450056"/>
                    <a:pt x="582454" y="512921"/>
                    <a:pt x="539591" y="512921"/>
                  </a:cubicBezTo>
                  <a:cubicBezTo>
                    <a:pt x="513874" y="512921"/>
                    <a:pt x="497681" y="488156"/>
                    <a:pt x="495776" y="443389"/>
                  </a:cubicBezTo>
                  <a:cubicBezTo>
                    <a:pt x="491966" y="352901"/>
                    <a:pt x="567214" y="245269"/>
                    <a:pt x="685324" y="278606"/>
                  </a:cubicBezTo>
                  <a:cubicBezTo>
                    <a:pt x="700564" y="242411"/>
                    <a:pt x="676751" y="214789"/>
                    <a:pt x="627221" y="214789"/>
                  </a:cubicBezTo>
                  <a:cubicBezTo>
                    <a:pt x="540544" y="214789"/>
                    <a:pt x="469106" y="279559"/>
                    <a:pt x="437674" y="355759"/>
                  </a:cubicBezTo>
                  <a:cubicBezTo>
                    <a:pt x="406241" y="426244"/>
                    <a:pt x="350996" y="529114"/>
                    <a:pt x="237649" y="529114"/>
                  </a:cubicBezTo>
                  <a:cubicBezTo>
                    <a:pt x="157639" y="529114"/>
                    <a:pt x="97631" y="459581"/>
                    <a:pt x="97631" y="313849"/>
                  </a:cubicBezTo>
                  <a:cubicBezTo>
                    <a:pt x="97631" y="188119"/>
                    <a:pt x="176689" y="69056"/>
                    <a:pt x="261461" y="69056"/>
                  </a:cubicBezTo>
                  <a:cubicBezTo>
                    <a:pt x="320516" y="69056"/>
                    <a:pt x="333851" y="127159"/>
                    <a:pt x="329089" y="181451"/>
                  </a:cubicBezTo>
                  <a:cubicBezTo>
                    <a:pt x="359569" y="206216"/>
                    <a:pt x="410051" y="183356"/>
                    <a:pt x="410051" y="121444"/>
                  </a:cubicBezTo>
                  <a:cubicBezTo>
                    <a:pt x="410051" y="79534"/>
                    <a:pt x="375761" y="7144"/>
                    <a:pt x="265271" y="7144"/>
                  </a:cubicBezTo>
                  <a:cubicBezTo>
                    <a:pt x="128111" y="7144"/>
                    <a:pt x="7144" y="144304"/>
                    <a:pt x="7144" y="324326"/>
                  </a:cubicBezTo>
                  <a:cubicBezTo>
                    <a:pt x="7144" y="498634"/>
                    <a:pt x="95726" y="601504"/>
                    <a:pt x="220504" y="601504"/>
                  </a:cubicBezTo>
                  <a:cubicBezTo>
                    <a:pt x="299561" y="601504"/>
                    <a:pt x="373856" y="556736"/>
                    <a:pt x="425291" y="472916"/>
                  </a:cubicBezTo>
                  <a:cubicBezTo>
                    <a:pt x="438626" y="545306"/>
                    <a:pt x="488156" y="576739"/>
                    <a:pt x="525304" y="576739"/>
                  </a:cubicBezTo>
                  <a:cubicBezTo>
                    <a:pt x="585311" y="576739"/>
                    <a:pt x="624364" y="537686"/>
                    <a:pt x="646271" y="485299"/>
                  </a:cubicBezTo>
                  <a:cubicBezTo>
                    <a:pt x="659606" y="537686"/>
                    <a:pt x="688181" y="576739"/>
                    <a:pt x="734854" y="576739"/>
                  </a:cubicBezTo>
                  <a:cubicBezTo>
                    <a:pt x="768191" y="576739"/>
                    <a:pt x="793909" y="559594"/>
                    <a:pt x="812959" y="532924"/>
                  </a:cubicBezTo>
                  <a:cubicBezTo>
                    <a:pt x="805339" y="716756"/>
                    <a:pt x="795814" y="832961"/>
                    <a:pt x="904399" y="810101"/>
                  </a:cubicBezTo>
                  <a:cubicBezTo>
                    <a:pt x="887254" y="757714"/>
                    <a:pt x="882491" y="663416"/>
                    <a:pt x="882491" y="577691"/>
                  </a:cubicBezTo>
                  <a:cubicBezTo>
                    <a:pt x="882491" y="344329"/>
                    <a:pt x="920591" y="267176"/>
                    <a:pt x="969169" y="267176"/>
                  </a:cubicBezTo>
                  <a:cubicBezTo>
                    <a:pt x="1004411" y="267176"/>
                    <a:pt x="1015841" y="311944"/>
                    <a:pt x="1015841" y="359569"/>
                  </a:cubicBezTo>
                  <a:cubicBezTo>
                    <a:pt x="1015841" y="385286"/>
                    <a:pt x="1012984" y="413861"/>
                    <a:pt x="1007269" y="440531"/>
                  </a:cubicBezTo>
                  <a:cubicBezTo>
                    <a:pt x="948214" y="477679"/>
                    <a:pt x="900589" y="507206"/>
                    <a:pt x="900589" y="545306"/>
                  </a:cubicBezTo>
                  <a:cubicBezTo>
                    <a:pt x="900589" y="574834"/>
                    <a:pt x="922496" y="577691"/>
                    <a:pt x="941546" y="577691"/>
                  </a:cubicBezTo>
                  <a:cubicBezTo>
                    <a:pt x="987266" y="577691"/>
                    <a:pt x="1041559" y="532924"/>
                    <a:pt x="1072039" y="449104"/>
                  </a:cubicBezTo>
                  <a:cubicBezTo>
                    <a:pt x="1098709" y="432911"/>
                    <a:pt x="1125379" y="414814"/>
                    <a:pt x="1150144" y="390049"/>
                  </a:cubicBezTo>
                  <a:cubicBezTo>
                    <a:pt x="1149191" y="398621"/>
                    <a:pt x="1149191" y="407194"/>
                    <a:pt x="1149191" y="415766"/>
                  </a:cubicBezTo>
                  <a:cubicBezTo>
                    <a:pt x="1149191" y="499586"/>
                    <a:pt x="1185386" y="550069"/>
                    <a:pt x="1244441" y="550069"/>
                  </a:cubicBezTo>
                  <a:cubicBezTo>
                    <a:pt x="1290161" y="550069"/>
                    <a:pt x="1324451" y="517684"/>
                    <a:pt x="1349216" y="469106"/>
                  </a:cubicBezTo>
                  <a:cubicBezTo>
                    <a:pt x="1351121" y="496729"/>
                    <a:pt x="1352074" y="523399"/>
                    <a:pt x="1352074" y="547211"/>
                  </a:cubicBezTo>
                  <a:cubicBezTo>
                    <a:pt x="1258729" y="590074"/>
                    <a:pt x="1155859" y="633889"/>
                    <a:pt x="1155859" y="754856"/>
                  </a:cubicBezTo>
                  <a:cubicBezTo>
                    <a:pt x="1155859" y="817721"/>
                    <a:pt x="1201579" y="864394"/>
                    <a:pt x="1259681" y="864394"/>
                  </a:cubicBezTo>
                  <a:cubicBezTo>
                    <a:pt x="1389221" y="864394"/>
                    <a:pt x="1418749" y="728186"/>
                    <a:pt x="1419701" y="569119"/>
                  </a:cubicBezTo>
                  <a:cubicBezTo>
                    <a:pt x="1461611" y="551021"/>
                    <a:pt x="1493044" y="536734"/>
                    <a:pt x="1529239" y="518636"/>
                  </a:cubicBezTo>
                  <a:cubicBezTo>
                    <a:pt x="1560671" y="557689"/>
                    <a:pt x="1602581" y="576739"/>
                    <a:pt x="1640681" y="576739"/>
                  </a:cubicBezTo>
                  <a:cubicBezTo>
                    <a:pt x="1714024" y="576739"/>
                    <a:pt x="1768316" y="537686"/>
                    <a:pt x="1813084" y="459581"/>
                  </a:cubicBezTo>
                  <a:cubicBezTo>
                    <a:pt x="1820704" y="519589"/>
                    <a:pt x="1835944" y="576739"/>
                    <a:pt x="1868329" y="576739"/>
                  </a:cubicBezTo>
                  <a:cubicBezTo>
                    <a:pt x="1926431" y="576739"/>
                    <a:pt x="1937861" y="273844"/>
                    <a:pt x="1980724" y="273844"/>
                  </a:cubicBezTo>
                  <a:cubicBezTo>
                    <a:pt x="2014061" y="273844"/>
                    <a:pt x="1986439" y="601504"/>
                    <a:pt x="2074069" y="601504"/>
                  </a:cubicBezTo>
                  <a:cubicBezTo>
                    <a:pt x="2148364" y="601504"/>
                    <a:pt x="2162651" y="312896"/>
                    <a:pt x="2198846" y="312896"/>
                  </a:cubicBezTo>
                  <a:cubicBezTo>
                    <a:pt x="2224564" y="312896"/>
                    <a:pt x="2226469" y="576739"/>
                    <a:pt x="2307432" y="576739"/>
                  </a:cubicBezTo>
                  <a:cubicBezTo>
                    <a:pt x="2347436" y="576739"/>
                    <a:pt x="2390299" y="529114"/>
                    <a:pt x="2412207" y="428149"/>
                  </a:cubicBezTo>
                  <a:cubicBezTo>
                    <a:pt x="2422684" y="494824"/>
                    <a:pt x="2456021" y="576739"/>
                    <a:pt x="2521744" y="576739"/>
                  </a:cubicBezTo>
                  <a:cubicBezTo>
                    <a:pt x="2559844" y="576739"/>
                    <a:pt x="2593182" y="537686"/>
                    <a:pt x="2618899" y="486251"/>
                  </a:cubicBezTo>
                  <a:cubicBezTo>
                    <a:pt x="2625566" y="539591"/>
                    <a:pt x="2640807" y="576739"/>
                    <a:pt x="2670334" y="576739"/>
                  </a:cubicBezTo>
                  <a:cubicBezTo>
                    <a:pt x="2746534" y="576739"/>
                    <a:pt x="2743676" y="274796"/>
                    <a:pt x="2803684" y="274796"/>
                  </a:cubicBezTo>
                  <a:cubicBezTo>
                    <a:pt x="2850357" y="274796"/>
                    <a:pt x="2836069" y="576739"/>
                    <a:pt x="2947511" y="576739"/>
                  </a:cubicBezTo>
                  <a:cubicBezTo>
                    <a:pt x="3000851" y="576739"/>
                    <a:pt x="3025616" y="531971"/>
                    <a:pt x="3040857" y="474821"/>
                  </a:cubicBezTo>
                  <a:cubicBezTo>
                    <a:pt x="3061811" y="558641"/>
                    <a:pt x="3094196" y="576739"/>
                    <a:pt x="3121819" y="576739"/>
                  </a:cubicBezTo>
                  <a:cubicBezTo>
                    <a:pt x="3138964" y="576739"/>
                    <a:pt x="3152299" y="571024"/>
                    <a:pt x="3169444" y="550069"/>
                  </a:cubicBezTo>
                  <a:cubicBezTo>
                    <a:pt x="3085624" y="511969"/>
                    <a:pt x="3092291" y="375761"/>
                    <a:pt x="3092291" y="287179"/>
                  </a:cubicBezTo>
                  <a:close/>
                  <a:moveTo>
                    <a:pt x="1267301" y="806291"/>
                  </a:moveTo>
                  <a:cubicBezTo>
                    <a:pt x="1240631" y="806291"/>
                    <a:pt x="1226344" y="780574"/>
                    <a:pt x="1226344" y="751999"/>
                  </a:cubicBezTo>
                  <a:cubicBezTo>
                    <a:pt x="1226344" y="674846"/>
                    <a:pt x="1283494" y="632936"/>
                    <a:pt x="1353026" y="597694"/>
                  </a:cubicBezTo>
                  <a:cubicBezTo>
                    <a:pt x="1349216" y="768191"/>
                    <a:pt x="1310164" y="806291"/>
                    <a:pt x="1267301" y="806291"/>
                  </a:cubicBezTo>
                  <a:close/>
                  <a:moveTo>
                    <a:pt x="1614964" y="257651"/>
                  </a:moveTo>
                  <a:cubicBezTo>
                    <a:pt x="1640681" y="257651"/>
                    <a:pt x="1655921" y="281464"/>
                    <a:pt x="1653064" y="315754"/>
                  </a:cubicBezTo>
                  <a:cubicBezTo>
                    <a:pt x="1650206" y="355759"/>
                    <a:pt x="1620679" y="402431"/>
                    <a:pt x="1569244" y="438626"/>
                  </a:cubicBezTo>
                  <a:cubicBezTo>
                    <a:pt x="1543526" y="362426"/>
                    <a:pt x="1563529" y="257651"/>
                    <a:pt x="1614964" y="257651"/>
                  </a:cubicBezTo>
                  <a:close/>
                </a:path>
              </a:pathLst>
            </a:custGeom>
            <a:solidFill>
              <a:srgbClr val="0072AF"/>
            </a:solidFill>
            <a:ln w="9525" cap="flat">
              <a:noFill/>
              <a:prstDash val="solid"/>
              <a:miter/>
            </a:ln>
          </p:spPr>
          <p:txBody>
            <a:bodyPr lIns="73152" tIns="36576" rIns="73152" bIns="36576" rtlCol="0" anchor="ctr"/>
            <a:lstStyle/>
            <a:p>
              <a:endParaRPr lang="de-DE" dirty="0"/>
            </a:p>
          </p:txBody>
        </p:sp>
        <p:sp>
          <p:nvSpPr>
            <p:cNvPr id="10" name="Freeform: Shape 9">
              <a:extLst>
                <a:ext uri="{FF2B5EF4-FFF2-40B4-BE49-F238E27FC236}">
                  <a16:creationId xmlns:a16="http://schemas.microsoft.com/office/drawing/2014/main" id="{00D6E549-1EDB-4087-A87E-246AD0B86307}"/>
                </a:ext>
              </a:extLst>
            </p:cNvPr>
            <p:cNvSpPr/>
            <p:nvPr/>
          </p:nvSpPr>
          <p:spPr>
            <a:xfrm>
              <a:off x="10915493" y="643771"/>
              <a:ext cx="54409" cy="59850"/>
            </a:xfrm>
            <a:custGeom>
              <a:avLst/>
              <a:gdLst>
                <a:gd name="connsiteX0" fmla="*/ 51942 w 95250"/>
                <a:gd name="connsiteY0" fmla="*/ 99569 h 104775"/>
                <a:gd name="connsiteX1" fmla="*/ 93853 w 95250"/>
                <a:gd name="connsiteY1" fmla="*/ 51944 h 104775"/>
                <a:gd name="connsiteX2" fmla="*/ 51942 w 95250"/>
                <a:gd name="connsiteY2" fmla="*/ 7176 h 104775"/>
                <a:gd name="connsiteX3" fmla="*/ 7175 w 95250"/>
                <a:gd name="connsiteY3" fmla="*/ 54801 h 104775"/>
                <a:gd name="connsiteX4" fmla="*/ 51942 w 95250"/>
                <a:gd name="connsiteY4" fmla="*/ 99569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104775">
                  <a:moveTo>
                    <a:pt x="51942" y="99569"/>
                  </a:moveTo>
                  <a:cubicBezTo>
                    <a:pt x="76707" y="98616"/>
                    <a:pt x="93853" y="77661"/>
                    <a:pt x="93853" y="51944"/>
                  </a:cubicBezTo>
                  <a:cubicBezTo>
                    <a:pt x="93853" y="26226"/>
                    <a:pt x="76707" y="6224"/>
                    <a:pt x="51942" y="7176"/>
                  </a:cubicBezTo>
                  <a:cubicBezTo>
                    <a:pt x="27178" y="8129"/>
                    <a:pt x="7175" y="29084"/>
                    <a:pt x="7175" y="54801"/>
                  </a:cubicBezTo>
                  <a:cubicBezTo>
                    <a:pt x="6222" y="80519"/>
                    <a:pt x="27178" y="100521"/>
                    <a:pt x="51942" y="99569"/>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1" name="Freeform: Shape 10">
              <a:extLst>
                <a:ext uri="{FF2B5EF4-FFF2-40B4-BE49-F238E27FC236}">
                  <a16:creationId xmlns:a16="http://schemas.microsoft.com/office/drawing/2014/main" id="{9B59D2B6-7CA0-4DD1-ACF9-FE9B371E6A4B}"/>
                </a:ext>
              </a:extLst>
            </p:cNvPr>
            <p:cNvSpPr/>
            <p:nvPr/>
          </p:nvSpPr>
          <p:spPr>
            <a:xfrm>
              <a:off x="11270254" y="654106"/>
              <a:ext cx="54409" cy="54409"/>
            </a:xfrm>
            <a:custGeom>
              <a:avLst/>
              <a:gdLst>
                <a:gd name="connsiteX0" fmla="*/ 48101 w 95250"/>
                <a:gd name="connsiteY0" fmla="*/ 94808 h 95250"/>
                <a:gd name="connsiteX1" fmla="*/ 89059 w 95250"/>
                <a:gd name="connsiteY1" fmla="*/ 49088 h 95250"/>
                <a:gd name="connsiteX2" fmla="*/ 48101 w 95250"/>
                <a:gd name="connsiteY2" fmla="*/ 7178 h 95250"/>
                <a:gd name="connsiteX3" fmla="*/ 7144 w 95250"/>
                <a:gd name="connsiteY3" fmla="*/ 52898 h 95250"/>
                <a:gd name="connsiteX4" fmla="*/ 48101 w 95250"/>
                <a:gd name="connsiteY4" fmla="*/ 9480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48101" y="94808"/>
                  </a:moveTo>
                  <a:cubicBezTo>
                    <a:pt x="70961" y="93856"/>
                    <a:pt x="89059" y="73853"/>
                    <a:pt x="89059" y="49088"/>
                  </a:cubicBezTo>
                  <a:cubicBezTo>
                    <a:pt x="89059" y="25275"/>
                    <a:pt x="70961" y="6225"/>
                    <a:pt x="48101" y="7178"/>
                  </a:cubicBezTo>
                  <a:cubicBezTo>
                    <a:pt x="25241" y="8131"/>
                    <a:pt x="7144" y="28133"/>
                    <a:pt x="7144" y="52898"/>
                  </a:cubicBezTo>
                  <a:cubicBezTo>
                    <a:pt x="8096" y="76711"/>
                    <a:pt x="26194" y="95761"/>
                    <a:pt x="48101" y="94808"/>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2" name="Freeform: Shape 11">
              <a:extLst>
                <a:ext uri="{FF2B5EF4-FFF2-40B4-BE49-F238E27FC236}">
                  <a16:creationId xmlns:a16="http://schemas.microsoft.com/office/drawing/2014/main" id="{D752C13A-0707-4DB7-BEE5-11C70CC4104C}"/>
                </a:ext>
              </a:extLst>
            </p:cNvPr>
            <p:cNvSpPr/>
            <p:nvPr/>
          </p:nvSpPr>
          <p:spPr>
            <a:xfrm>
              <a:off x="11384515" y="612775"/>
              <a:ext cx="397182" cy="331893"/>
            </a:xfrm>
            <a:custGeom>
              <a:avLst/>
              <a:gdLst>
                <a:gd name="connsiteX0" fmla="*/ 689134 w 695325"/>
                <a:gd name="connsiteY0" fmla="*/ 368141 h 581025"/>
                <a:gd name="connsiteX1" fmla="*/ 571024 w 695325"/>
                <a:gd name="connsiteY1" fmla="*/ 127159 h 581025"/>
                <a:gd name="connsiteX2" fmla="*/ 388144 w 695325"/>
                <a:gd name="connsiteY2" fmla="*/ 13811 h 581025"/>
                <a:gd name="connsiteX3" fmla="*/ 371951 w 695325"/>
                <a:gd name="connsiteY3" fmla="*/ 7144 h 581025"/>
                <a:gd name="connsiteX4" fmla="*/ 371951 w 695325"/>
                <a:gd name="connsiteY4" fmla="*/ 7144 h 581025"/>
                <a:gd name="connsiteX5" fmla="*/ 371951 w 695325"/>
                <a:gd name="connsiteY5" fmla="*/ 7144 h 581025"/>
                <a:gd name="connsiteX6" fmla="*/ 7144 w 695325"/>
                <a:gd name="connsiteY6" fmla="*/ 383381 h 581025"/>
                <a:gd name="connsiteX7" fmla="*/ 132874 w 695325"/>
                <a:gd name="connsiteY7" fmla="*/ 569119 h 581025"/>
                <a:gd name="connsiteX8" fmla="*/ 262414 w 695325"/>
                <a:gd name="connsiteY8" fmla="*/ 571976 h 581025"/>
                <a:gd name="connsiteX9" fmla="*/ 358616 w 695325"/>
                <a:gd name="connsiteY9" fmla="*/ 506254 h 581025"/>
                <a:gd name="connsiteX10" fmla="*/ 577692 w 695325"/>
                <a:gd name="connsiteY10" fmla="*/ 271939 h 581025"/>
                <a:gd name="connsiteX11" fmla="*/ 690086 w 695325"/>
                <a:gd name="connsiteY11" fmla="*/ 374809 h 581025"/>
                <a:gd name="connsiteX12" fmla="*/ 689134 w 695325"/>
                <a:gd name="connsiteY12" fmla="*/ 368141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325" h="581025">
                  <a:moveTo>
                    <a:pt x="689134" y="368141"/>
                  </a:moveTo>
                  <a:cubicBezTo>
                    <a:pt x="687229" y="271939"/>
                    <a:pt x="641509" y="191929"/>
                    <a:pt x="571024" y="127159"/>
                  </a:cubicBezTo>
                  <a:cubicBezTo>
                    <a:pt x="517684" y="78581"/>
                    <a:pt x="453866" y="41434"/>
                    <a:pt x="388144" y="13811"/>
                  </a:cubicBezTo>
                  <a:cubicBezTo>
                    <a:pt x="382429" y="11906"/>
                    <a:pt x="377666" y="9049"/>
                    <a:pt x="371951" y="7144"/>
                  </a:cubicBezTo>
                  <a:lnTo>
                    <a:pt x="371951" y="7144"/>
                  </a:lnTo>
                  <a:cubicBezTo>
                    <a:pt x="371951" y="7144"/>
                    <a:pt x="371951" y="7144"/>
                    <a:pt x="371951" y="7144"/>
                  </a:cubicBezTo>
                  <a:cubicBezTo>
                    <a:pt x="290036" y="105251"/>
                    <a:pt x="7144" y="178594"/>
                    <a:pt x="7144" y="383381"/>
                  </a:cubicBezTo>
                  <a:cubicBezTo>
                    <a:pt x="7144" y="463391"/>
                    <a:pt x="57626" y="538639"/>
                    <a:pt x="132874" y="569119"/>
                  </a:cubicBezTo>
                  <a:cubicBezTo>
                    <a:pt x="175736" y="585311"/>
                    <a:pt x="219551" y="586264"/>
                    <a:pt x="262414" y="571976"/>
                  </a:cubicBezTo>
                  <a:cubicBezTo>
                    <a:pt x="300514" y="559594"/>
                    <a:pt x="332899" y="535781"/>
                    <a:pt x="358616" y="506254"/>
                  </a:cubicBezTo>
                  <a:cubicBezTo>
                    <a:pt x="441484" y="413861"/>
                    <a:pt x="475774" y="271939"/>
                    <a:pt x="577692" y="271939"/>
                  </a:cubicBezTo>
                  <a:cubicBezTo>
                    <a:pt x="671036" y="271939"/>
                    <a:pt x="683419" y="338614"/>
                    <a:pt x="690086" y="374809"/>
                  </a:cubicBezTo>
                  <a:cubicBezTo>
                    <a:pt x="689134" y="373856"/>
                    <a:pt x="689134" y="371951"/>
                    <a:pt x="689134" y="368141"/>
                  </a:cubicBezTo>
                  <a:close/>
                </a:path>
              </a:pathLst>
            </a:custGeom>
            <a:solidFill>
              <a:srgbClr val="0072AF"/>
            </a:solidFill>
            <a:ln w="9525" cap="flat">
              <a:noFill/>
              <a:prstDash val="solid"/>
              <a:miter/>
            </a:ln>
          </p:spPr>
          <p:txBody>
            <a:bodyPr lIns="73152" tIns="36576" rIns="73152" bIns="36576" rtlCol="0" anchor="ctr"/>
            <a:lstStyle/>
            <a:p>
              <a:endParaRPr lang="de-DE"/>
            </a:p>
          </p:txBody>
        </p:sp>
      </p:grpSp>
    </p:spTree>
    <p:extLst>
      <p:ext uri="{BB962C8B-B14F-4D97-AF65-F5344CB8AC3E}">
        <p14:creationId xmlns:p14="http://schemas.microsoft.com/office/powerpoint/2010/main" val="109749974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3 columns 1">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94515F3-E20E-47CC-8314-0A030AB3D1FD}"/>
              </a:ext>
            </a:extLst>
          </p:cNvPr>
          <p:cNvSpPr>
            <a:spLocks noGrp="1"/>
          </p:cNvSpPr>
          <p:nvPr>
            <p:ph type="title"/>
          </p:nvPr>
        </p:nvSpPr>
        <p:spPr/>
        <p:txBody>
          <a:bodyPr/>
          <a:lstStyle/>
          <a:p>
            <a:r>
              <a:rPr lang="en-US"/>
              <a:t>Click to edit Master title style</a:t>
            </a:r>
            <a:endParaRPr lang="de-DE"/>
          </a:p>
        </p:txBody>
      </p:sp>
      <p:sp>
        <p:nvSpPr>
          <p:cNvPr id="4"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3" y="1327151"/>
            <a:ext cx="3456432" cy="837826"/>
          </a:xfrm>
          <a:prstGeom prst="rect">
            <a:avLst/>
          </a:prstGeom>
        </p:spPr>
        <p:txBody>
          <a:bodyPr vert="horz" lIns="0" tIns="0" rIns="0" bIns="0" rtlCol="0" anchor="ctr" anchorCtr="0">
            <a:noAutofit/>
          </a:bodyPr>
          <a:lstStyle>
            <a:lvl1pPr algn="ctr">
              <a:lnSpc>
                <a:spcPct val="100000"/>
              </a:lnSpc>
              <a:defRPr lang="en-US" sz="1600" b="0" kern="1200" dirty="0">
                <a:solidFill>
                  <a:schemeClr val="accent1"/>
                </a:solidFill>
                <a:latin typeface="+mn-lt"/>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a:t>CLICK TO INSERT TITLE</a:t>
            </a:r>
          </a:p>
        </p:txBody>
      </p:sp>
      <p:sp>
        <p:nvSpPr>
          <p:cNvPr id="3"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3"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7">
            <a:extLst>
              <a:ext uri="{FF2B5EF4-FFF2-40B4-BE49-F238E27FC236}">
                <a16:creationId xmlns:a16="http://schemas.microsoft.com/office/drawing/2014/main" id="{D8D7F005-BA7C-423E-87B0-6782D88233F6}"/>
              </a:ext>
            </a:extLst>
          </p:cNvPr>
          <p:cNvSpPr>
            <a:spLocks noGrp="1"/>
          </p:cNvSpPr>
          <p:nvPr>
            <p:ph type="body" sz="quarter" idx="15" hasCustomPrompt="1"/>
          </p:nvPr>
        </p:nvSpPr>
        <p:spPr>
          <a:xfrm>
            <a:off x="4371047" y="1327150"/>
            <a:ext cx="3456432" cy="837826"/>
          </a:xfrm>
          <a:prstGeom prst="rect">
            <a:avLst/>
          </a:prstGeom>
        </p:spPr>
        <p:txBody>
          <a:bodyPr vert="horz" lIns="0" tIns="0" rIns="0" bIns="0" rtlCol="0" anchor="ctr" anchorCtr="0">
            <a:noAutofit/>
          </a:bodyPr>
          <a:lstStyle>
            <a:lvl1pPr algn="ctr">
              <a:lnSpc>
                <a:spcPct val="100000"/>
              </a:lnSpc>
              <a:defRPr lang="en-US" sz="1600" b="0" kern="1200" dirty="0">
                <a:solidFill>
                  <a:schemeClr val="accent1"/>
                </a:solidFill>
                <a:latin typeface="+mn-lt"/>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a:t>CLICK TO INSERT TITLE</a:t>
            </a:r>
          </a:p>
        </p:txBody>
      </p:sp>
      <p:sp>
        <p:nvSpPr>
          <p:cNvPr id="9"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4371047"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7">
            <a:extLst>
              <a:ext uri="{FF2B5EF4-FFF2-40B4-BE49-F238E27FC236}">
                <a16:creationId xmlns:a16="http://schemas.microsoft.com/office/drawing/2014/main" id="{D8D7F005-BA7C-423E-87B0-6782D88233F6}"/>
              </a:ext>
            </a:extLst>
          </p:cNvPr>
          <p:cNvSpPr>
            <a:spLocks noGrp="1"/>
          </p:cNvSpPr>
          <p:nvPr>
            <p:ph type="body" sz="quarter" idx="17" hasCustomPrompt="1"/>
          </p:nvPr>
        </p:nvSpPr>
        <p:spPr>
          <a:xfrm>
            <a:off x="8330755" y="1327150"/>
            <a:ext cx="3456432" cy="837826"/>
          </a:xfrm>
          <a:prstGeom prst="rect">
            <a:avLst/>
          </a:prstGeom>
        </p:spPr>
        <p:txBody>
          <a:bodyPr vert="horz" lIns="0" tIns="0" rIns="0" bIns="0" rtlCol="0" anchor="ctr" anchorCtr="0">
            <a:noAutofit/>
          </a:bodyPr>
          <a:lstStyle>
            <a:lvl1pPr algn="ctr">
              <a:lnSpc>
                <a:spcPct val="100000"/>
              </a:lnSpc>
              <a:defRPr lang="en-US" sz="1600" b="0" kern="1200" dirty="0">
                <a:solidFill>
                  <a:schemeClr val="accent1"/>
                </a:solidFill>
                <a:latin typeface="+mn-lt"/>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a:t>CLICK TO INSERT TITLE</a:t>
            </a:r>
          </a:p>
        </p:txBody>
      </p:sp>
      <p:sp>
        <p:nvSpPr>
          <p:cNvPr id="11" name="Text Placeholder 7">
            <a:extLst>
              <a:ext uri="{FF2B5EF4-FFF2-40B4-BE49-F238E27FC236}">
                <a16:creationId xmlns:a16="http://schemas.microsoft.com/office/drawing/2014/main" id="{27CE2609-37DA-4C4C-BF45-E56CE85AA41D}"/>
              </a:ext>
            </a:extLst>
          </p:cNvPr>
          <p:cNvSpPr>
            <a:spLocks noGrp="1"/>
          </p:cNvSpPr>
          <p:nvPr>
            <p:ph type="body" sz="quarter" idx="16"/>
          </p:nvPr>
        </p:nvSpPr>
        <p:spPr>
          <a:xfrm>
            <a:off x="8330755"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88209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s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8A66D25-366C-4142-B5D9-9A4107D8BC80}"/>
              </a:ext>
            </a:extLst>
          </p:cNvPr>
          <p:cNvSpPr>
            <a:spLocks noGrp="1"/>
          </p:cNvSpPr>
          <p:nvPr>
            <p:ph type="title"/>
          </p:nvPr>
        </p:nvSpPr>
        <p:spPr/>
        <p:txBody>
          <a:bodyPr/>
          <a:lstStyle/>
          <a:p>
            <a:r>
              <a:rPr lang="en-US"/>
              <a:t>Click to edit Master title style</a:t>
            </a:r>
            <a:endParaRPr lang="de-DE"/>
          </a:p>
        </p:txBody>
      </p:sp>
      <p:sp>
        <p:nvSpPr>
          <p:cNvPr id="13" name="Rectangle 12">
            <a:extLst>
              <a:ext uri="{FF2B5EF4-FFF2-40B4-BE49-F238E27FC236}">
                <a16:creationId xmlns:a16="http://schemas.microsoft.com/office/drawing/2014/main" id="{7B9A63D1-B6C5-4F10-ABD1-7445EB2D8ADC}"/>
              </a:ext>
            </a:extLst>
          </p:cNvPr>
          <p:cNvSpPr/>
          <p:nvPr userDrawn="1"/>
        </p:nvSpPr>
        <p:spPr>
          <a:xfrm>
            <a:off x="407988"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4">
            <a:extLst>
              <a:ext uri="{FF2B5EF4-FFF2-40B4-BE49-F238E27FC236}">
                <a16:creationId xmlns:a16="http://schemas.microsoft.com/office/drawing/2014/main" id="{5AE9BC27-7262-47DA-99EA-4AB1F52A8C33}"/>
              </a:ext>
            </a:extLst>
          </p:cNvPr>
          <p:cNvSpPr>
            <a:spLocks noGrp="1"/>
          </p:cNvSpPr>
          <p:nvPr>
            <p:ph type="body" sz="quarter" idx="13" hasCustomPrompt="1"/>
          </p:nvPr>
        </p:nvSpPr>
        <p:spPr>
          <a:xfrm>
            <a:off x="725016" y="3332368"/>
            <a:ext cx="2890194" cy="645047"/>
          </a:xfrm>
          <a:prstGeom prst="rect">
            <a:avLst/>
          </a:prstGeom>
          <a:noFill/>
        </p:spPr>
        <p:txBody>
          <a:bodyPr anchor="ctr">
            <a:noAutofit/>
          </a:bodyPr>
          <a:lstStyle>
            <a:lvl1pPr algn="l">
              <a:lnSpc>
                <a:spcPts val="1800"/>
              </a:lnSpc>
              <a:defRPr sz="1600" b="0">
                <a:solidFill>
                  <a:schemeClr val="accent1"/>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22" name="Text Placeholder 7">
            <a:extLst>
              <a:ext uri="{FF2B5EF4-FFF2-40B4-BE49-F238E27FC236}">
                <a16:creationId xmlns:a16="http://schemas.microsoft.com/office/drawing/2014/main" id="{E24DC023-E500-4824-A661-003A568299EA}"/>
              </a:ext>
            </a:extLst>
          </p:cNvPr>
          <p:cNvSpPr>
            <a:spLocks noGrp="1"/>
          </p:cNvSpPr>
          <p:nvPr>
            <p:ph type="body" sz="quarter" idx="10"/>
          </p:nvPr>
        </p:nvSpPr>
        <p:spPr>
          <a:xfrm>
            <a:off x="725015"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chemeClr val="accent1"/>
              </a:buClr>
              <a:defRPr sz="1400"/>
            </a:lvl2pPr>
            <a:lvl3pPr>
              <a:lnSpc>
                <a:spcPct val="100000"/>
              </a:lnSpc>
              <a:spcBef>
                <a:spcPts val="0"/>
              </a:spcBef>
              <a:buClr>
                <a:schemeClr val="accent1"/>
              </a:buClr>
              <a:defRPr sz="1400"/>
            </a:lvl3pPr>
            <a:lvl4pPr>
              <a:lnSpc>
                <a:spcPct val="100000"/>
              </a:lnSpc>
              <a:spcBef>
                <a:spcPts val="0"/>
              </a:spcBef>
              <a:buClr>
                <a:schemeClr val="accent1"/>
              </a:buClr>
              <a:defRPr sz="1400"/>
            </a:lvl4pPr>
            <a:lvl5pPr>
              <a:lnSpc>
                <a:spcPct val="100000"/>
              </a:lnSpc>
              <a:spcBef>
                <a:spcPts val="0"/>
              </a:spcBef>
              <a:buClr>
                <a:schemeClr val="accent1"/>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Rectangle 13">
            <a:extLst>
              <a:ext uri="{FF2B5EF4-FFF2-40B4-BE49-F238E27FC236}">
                <a16:creationId xmlns:a16="http://schemas.microsoft.com/office/drawing/2014/main" id="{A69DEBB0-4052-42E9-B8A1-20FEA957F747}"/>
              </a:ext>
            </a:extLst>
          </p:cNvPr>
          <p:cNvSpPr/>
          <p:nvPr userDrawn="1"/>
        </p:nvSpPr>
        <p:spPr>
          <a:xfrm>
            <a:off x="4333875"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8" name="Text Placeholder 4">
            <a:extLst>
              <a:ext uri="{FF2B5EF4-FFF2-40B4-BE49-F238E27FC236}">
                <a16:creationId xmlns:a16="http://schemas.microsoft.com/office/drawing/2014/main" id="{EBBF7568-EC18-40A1-B3C2-1E64D0BFDEFF}"/>
              </a:ext>
            </a:extLst>
          </p:cNvPr>
          <p:cNvSpPr>
            <a:spLocks noGrp="1"/>
          </p:cNvSpPr>
          <p:nvPr>
            <p:ph type="body" sz="quarter" idx="33" hasCustomPrompt="1"/>
          </p:nvPr>
        </p:nvSpPr>
        <p:spPr>
          <a:xfrm>
            <a:off x="4650903" y="3332368"/>
            <a:ext cx="2890194" cy="645047"/>
          </a:xfrm>
          <a:prstGeom prst="rect">
            <a:avLst/>
          </a:prstGeom>
          <a:noFill/>
        </p:spPr>
        <p:txBody>
          <a:bodyPr anchor="ctr">
            <a:noAutofit/>
          </a:bodyPr>
          <a:lstStyle>
            <a:lvl1pPr algn="l">
              <a:lnSpc>
                <a:spcPts val="1800"/>
              </a:lnSpc>
              <a:defRPr sz="1600" b="0">
                <a:solidFill>
                  <a:srgbClr val="336B7D"/>
                </a:solidFill>
                <a:latin typeface="+mj-lt"/>
              </a:defRPr>
            </a:lvl1pPr>
            <a:lvl2pPr>
              <a:defRPr sz="1400"/>
            </a:lvl2pPr>
            <a:lvl3pPr>
              <a:defRPr sz="1200"/>
            </a:lvl3pPr>
            <a:lvl4pPr>
              <a:defRPr sz="1100"/>
            </a:lvl4pPr>
            <a:lvl5pPr>
              <a:defRPr sz="1100"/>
            </a:lvl5pPr>
          </a:lstStyle>
          <a:p>
            <a:pPr lvl="0"/>
            <a:r>
              <a:rPr lang="en-US"/>
              <a:t>Click to insert title</a:t>
            </a:r>
          </a:p>
        </p:txBody>
      </p:sp>
      <p:sp>
        <p:nvSpPr>
          <p:cNvPr id="23" name="Text Placeholder 7">
            <a:extLst>
              <a:ext uri="{FF2B5EF4-FFF2-40B4-BE49-F238E27FC236}">
                <a16:creationId xmlns:a16="http://schemas.microsoft.com/office/drawing/2014/main" id="{B1037A2D-940F-4255-984B-C4A7AABBB724}"/>
              </a:ext>
            </a:extLst>
          </p:cNvPr>
          <p:cNvSpPr>
            <a:spLocks noGrp="1"/>
          </p:cNvSpPr>
          <p:nvPr>
            <p:ph type="body" sz="quarter" idx="40"/>
          </p:nvPr>
        </p:nvSpPr>
        <p:spPr>
          <a:xfrm>
            <a:off x="4650903"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336B7D"/>
              </a:buClr>
              <a:defRPr sz="1400"/>
            </a:lvl2pPr>
            <a:lvl3pPr>
              <a:lnSpc>
                <a:spcPct val="100000"/>
              </a:lnSpc>
              <a:spcBef>
                <a:spcPts val="0"/>
              </a:spcBef>
              <a:buClr>
                <a:srgbClr val="336B7D"/>
              </a:buClr>
              <a:defRPr sz="1400"/>
            </a:lvl3pPr>
            <a:lvl4pPr>
              <a:lnSpc>
                <a:spcPct val="100000"/>
              </a:lnSpc>
              <a:spcBef>
                <a:spcPts val="0"/>
              </a:spcBef>
              <a:buClr>
                <a:srgbClr val="336B7D"/>
              </a:buClr>
              <a:defRPr sz="1400"/>
            </a:lvl4pPr>
            <a:lvl5pPr>
              <a:lnSpc>
                <a:spcPct val="100000"/>
              </a:lnSpc>
              <a:spcBef>
                <a:spcPts val="0"/>
              </a:spcBef>
              <a:buClr>
                <a:srgbClr val="336B7D"/>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Rectangle 14">
            <a:extLst>
              <a:ext uri="{FF2B5EF4-FFF2-40B4-BE49-F238E27FC236}">
                <a16:creationId xmlns:a16="http://schemas.microsoft.com/office/drawing/2014/main" id="{270917E2-630D-4941-BA4B-7EB65D4A7850}"/>
              </a:ext>
            </a:extLst>
          </p:cNvPr>
          <p:cNvSpPr/>
          <p:nvPr userDrawn="1"/>
        </p:nvSpPr>
        <p:spPr>
          <a:xfrm>
            <a:off x="8259763" y="2406300"/>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9" name="Text Placeholder 4">
            <a:extLst>
              <a:ext uri="{FF2B5EF4-FFF2-40B4-BE49-F238E27FC236}">
                <a16:creationId xmlns:a16="http://schemas.microsoft.com/office/drawing/2014/main" id="{0C0A1379-EE65-47B3-B113-45D1ED57400C}"/>
              </a:ext>
            </a:extLst>
          </p:cNvPr>
          <p:cNvSpPr>
            <a:spLocks noGrp="1"/>
          </p:cNvSpPr>
          <p:nvPr>
            <p:ph type="body" sz="quarter" idx="35" hasCustomPrompt="1"/>
          </p:nvPr>
        </p:nvSpPr>
        <p:spPr>
          <a:xfrm>
            <a:off x="8576791" y="3332368"/>
            <a:ext cx="2890194" cy="645047"/>
          </a:xfrm>
          <a:prstGeom prst="rect">
            <a:avLst/>
          </a:prstGeom>
          <a:noFill/>
        </p:spPr>
        <p:txBody>
          <a:bodyPr anchor="ctr">
            <a:noAutofit/>
          </a:bodyPr>
          <a:lstStyle>
            <a:lvl1pPr algn="l">
              <a:lnSpc>
                <a:spcPts val="1800"/>
              </a:lnSpc>
              <a:defRPr sz="1600" b="0">
                <a:solidFill>
                  <a:srgbClr val="BA2980"/>
                </a:solidFill>
                <a:latin typeface="+mj-lt"/>
              </a:defRPr>
            </a:lvl1pPr>
            <a:lvl2pPr>
              <a:defRPr sz="1400"/>
            </a:lvl2pPr>
            <a:lvl3pPr>
              <a:defRPr sz="1200"/>
            </a:lvl3pPr>
            <a:lvl4pPr>
              <a:defRPr sz="1100"/>
            </a:lvl4pPr>
            <a:lvl5pPr>
              <a:defRPr sz="1100"/>
            </a:lvl5pPr>
          </a:lstStyle>
          <a:p>
            <a:pPr lvl="0"/>
            <a:r>
              <a:rPr lang="en-US"/>
              <a:t>Click to insert title</a:t>
            </a:r>
          </a:p>
        </p:txBody>
      </p:sp>
      <p:sp>
        <p:nvSpPr>
          <p:cNvPr id="24" name="Text Placeholder 7">
            <a:extLst>
              <a:ext uri="{FF2B5EF4-FFF2-40B4-BE49-F238E27FC236}">
                <a16:creationId xmlns:a16="http://schemas.microsoft.com/office/drawing/2014/main" id="{5849E3D5-EF9E-46F2-9C73-58806A392B34}"/>
              </a:ext>
            </a:extLst>
          </p:cNvPr>
          <p:cNvSpPr>
            <a:spLocks noGrp="1"/>
          </p:cNvSpPr>
          <p:nvPr>
            <p:ph type="body" sz="quarter" idx="41"/>
          </p:nvPr>
        </p:nvSpPr>
        <p:spPr>
          <a:xfrm>
            <a:off x="8576791"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BA2980"/>
              </a:buClr>
              <a:defRPr sz="1400"/>
            </a:lvl2pPr>
            <a:lvl3pPr>
              <a:lnSpc>
                <a:spcPct val="100000"/>
              </a:lnSpc>
              <a:spcBef>
                <a:spcPts val="0"/>
              </a:spcBef>
              <a:buClr>
                <a:srgbClr val="BA2980"/>
              </a:buClr>
              <a:defRPr sz="1400"/>
            </a:lvl3pPr>
            <a:lvl4pPr>
              <a:lnSpc>
                <a:spcPct val="100000"/>
              </a:lnSpc>
              <a:spcBef>
                <a:spcPts val="0"/>
              </a:spcBef>
              <a:buClr>
                <a:srgbClr val="BA2980"/>
              </a:buClr>
              <a:defRPr sz="1400"/>
            </a:lvl4pPr>
            <a:lvl5pPr>
              <a:lnSpc>
                <a:spcPct val="100000"/>
              </a:lnSpc>
              <a:spcBef>
                <a:spcPts val="0"/>
              </a:spcBef>
              <a:buClr>
                <a:srgbClr val="BA2980"/>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39058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Only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7F0C9DF-D1FA-45A1-91F6-147FDC3E7341}"/>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928954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dark grey">
    <p:bg>
      <p:bgPr>
        <a:solidFill>
          <a:schemeClr val="accent4"/>
        </a:solidFill>
        <a:effectLst/>
      </p:bgPr>
    </p:bg>
    <p:spTree>
      <p:nvGrpSpPr>
        <p:cNvPr id="1" name=""/>
        <p:cNvGrpSpPr/>
        <p:nvPr/>
      </p:nvGrpSpPr>
      <p:grpSpPr>
        <a:xfrm>
          <a:off x="0" y="0"/>
          <a:ext cx="0" cy="0"/>
          <a:chOff x="0" y="0"/>
          <a:chExt cx="0" cy="0"/>
        </a:xfrm>
      </p:grpSpPr>
      <p:sp>
        <p:nvSpPr>
          <p:cNvPr id="10" name="Espace réservé du texte 9">
            <a:extLst>
              <a:ext uri="{FF2B5EF4-FFF2-40B4-BE49-F238E27FC236}">
                <a16:creationId xmlns:a16="http://schemas.microsoft.com/office/drawing/2014/main" id="{0850DA69-657E-41C3-B340-B16C354CA1D0}"/>
              </a:ext>
            </a:extLst>
          </p:cNvPr>
          <p:cNvSpPr>
            <a:spLocks noGrp="1"/>
          </p:cNvSpPr>
          <p:nvPr>
            <p:ph type="body" sz="quarter" idx="10"/>
          </p:nvPr>
        </p:nvSpPr>
        <p:spPr>
          <a:xfrm>
            <a:off x="404813" y="1447800"/>
            <a:ext cx="11406187" cy="4951413"/>
          </a:xfrm>
        </p:spPr>
        <p:txBody>
          <a:bodyPr/>
          <a:lstStyle>
            <a:lvl1pPr>
              <a:defRPr>
                <a:solidFill>
                  <a:schemeClr val="bg1"/>
                </a:solidFill>
              </a:defRPr>
            </a:lvl1pPr>
            <a:lvl2pPr>
              <a:defRPr>
                <a:solidFill>
                  <a:schemeClr val="bg1"/>
                </a:solidFill>
              </a:defRPr>
            </a:lvl2pPr>
            <a:lvl3pPr>
              <a:defRPr>
                <a:solidFill>
                  <a:schemeClr val="bg1"/>
                </a:solidFill>
              </a:defRPr>
            </a:lvl3pPr>
            <a:lvl4pPr>
              <a:buClr>
                <a:schemeClr val="accent5"/>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DD37810B-B16B-6ACB-EB8C-C68DA530CF5C}"/>
              </a:ext>
            </a:extLst>
          </p:cNvPr>
          <p:cNvSpPr>
            <a:spLocks noGrp="1"/>
          </p:cNvSpPr>
          <p:nvPr>
            <p:ph type="ftr" sz="quarter" idx="11"/>
          </p:nvPr>
        </p:nvSpPr>
        <p:spPr>
          <a:xfrm>
            <a:off x="4038600" y="6356350"/>
            <a:ext cx="4114800" cy="365125"/>
          </a:xfrm>
          <a:prstGeom prst="rect">
            <a:avLst/>
          </a:prstGeom>
        </p:spPr>
        <p:txBody>
          <a:bodyPr/>
          <a:lstStyle/>
          <a:p>
            <a:endParaRPr lang="pl-PL" dirty="0"/>
          </a:p>
        </p:txBody>
      </p:sp>
      <p:sp>
        <p:nvSpPr>
          <p:cNvPr id="2" name="Title 1">
            <a:extLst>
              <a:ext uri="{FF2B5EF4-FFF2-40B4-BE49-F238E27FC236}">
                <a16:creationId xmlns:a16="http://schemas.microsoft.com/office/drawing/2014/main" id="{86ECE336-E30E-C617-9A72-22C6F966D3BC}"/>
              </a:ext>
            </a:extLst>
          </p:cNvPr>
          <p:cNvSpPr>
            <a:spLocks noGrp="1"/>
          </p:cNvSpPr>
          <p:nvPr>
            <p:ph type="title"/>
          </p:nvPr>
        </p:nvSpPr>
        <p:spPr/>
        <p:txBody>
          <a:bodyPr/>
          <a:lstStyle>
            <a:lvl1pPr>
              <a:defRPr>
                <a:solidFill>
                  <a:schemeClr val="bg1"/>
                </a:solidFill>
              </a:defRPr>
            </a:lvl1pPr>
          </a:lstStyle>
          <a:p>
            <a:r>
              <a:rPr lang="en-US" dirty="0"/>
              <a:t>Click to edit Master title style</a:t>
            </a:r>
            <a:endParaRPr lang="pl-PL" dirty="0"/>
          </a:p>
        </p:txBody>
      </p:sp>
    </p:spTree>
    <p:extLst>
      <p:ext uri="{BB962C8B-B14F-4D97-AF65-F5344CB8AC3E}">
        <p14:creationId xmlns:p14="http://schemas.microsoft.com/office/powerpoint/2010/main" val="27032984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light Grey">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C89E73A-8AF6-4995-85C4-948312F9A282}"/>
              </a:ext>
            </a:extLst>
          </p:cNvPr>
          <p:cNvSpPr>
            <a:spLocks noGrp="1"/>
          </p:cNvSpPr>
          <p:nvPr>
            <p:ph type="title"/>
          </p:nvPr>
        </p:nvSpPr>
        <p:spPr/>
        <p:txBody>
          <a:bodyPr/>
          <a:lstStyle/>
          <a:p>
            <a:r>
              <a:rPr lang="en-US"/>
              <a:t>Click to edit Master title style</a:t>
            </a:r>
            <a:endParaRPr lang="de-DE"/>
          </a:p>
        </p:txBody>
      </p:sp>
      <p:sp>
        <p:nvSpPr>
          <p:cNvPr id="9" name="Espace réservé du texte 8">
            <a:extLst>
              <a:ext uri="{FF2B5EF4-FFF2-40B4-BE49-F238E27FC236}">
                <a16:creationId xmlns:a16="http://schemas.microsoft.com/office/drawing/2014/main" id="{E7C5D7A7-45E9-4756-B28B-644907783FEA}"/>
              </a:ext>
            </a:extLst>
          </p:cNvPr>
          <p:cNvSpPr>
            <a:spLocks noGrp="1"/>
          </p:cNvSpPr>
          <p:nvPr>
            <p:ph type="body" sz="quarter" idx="10"/>
          </p:nvPr>
        </p:nvSpPr>
        <p:spPr>
          <a:xfrm>
            <a:off x="404812" y="1447800"/>
            <a:ext cx="11406188" cy="4951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1">
            <a:extLst>
              <a:ext uri="{FF2B5EF4-FFF2-40B4-BE49-F238E27FC236}">
                <a16:creationId xmlns:a16="http://schemas.microsoft.com/office/drawing/2014/main" id="{FB5BE122-6A89-54B6-494A-120F6AA0EB82}"/>
              </a:ext>
            </a:extLst>
          </p:cNvPr>
          <p:cNvSpPr>
            <a:spLocks noGrp="1"/>
          </p:cNvSpPr>
          <p:nvPr>
            <p:ph type="ftr" sz="quarter" idx="11"/>
          </p:nvPr>
        </p:nvSpPr>
        <p:spPr>
          <a:xfrm>
            <a:off x="4038600" y="6356350"/>
            <a:ext cx="4114800" cy="365125"/>
          </a:xfrm>
          <a:prstGeom prst="rect">
            <a:avLst/>
          </a:prstGeom>
        </p:spPr>
        <p:txBody>
          <a:bodyPr/>
          <a:lstStyle/>
          <a:p>
            <a:endParaRPr lang="pl-PL" dirty="0"/>
          </a:p>
        </p:txBody>
      </p:sp>
    </p:spTree>
    <p:extLst>
      <p:ext uri="{BB962C8B-B14F-4D97-AF65-F5344CB8AC3E}">
        <p14:creationId xmlns:p14="http://schemas.microsoft.com/office/powerpoint/2010/main" val="10469600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Break dark">
    <p:bg>
      <p:bgPr>
        <a:solidFill>
          <a:schemeClr val="accent4"/>
        </a:solidFill>
        <a:effectLst/>
      </p:bgPr>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64961"/>
            <a:ext cx="11329987" cy="1477328"/>
          </a:xfrm>
        </p:spPr>
        <p:txBody>
          <a:bodyPr lIns="0" bIns="0" anchor="b" anchorCtr="0">
            <a:spAutoFit/>
          </a:bodyPr>
          <a:lstStyle>
            <a:lvl1pPr algn="l">
              <a:lnSpc>
                <a:spcPct val="80000"/>
              </a:lnSpc>
              <a:defRPr sz="6000" baseline="0">
                <a:solidFill>
                  <a:schemeClr val="bg1"/>
                </a:solidFill>
              </a:defRPr>
            </a:lvl1pPr>
          </a:lstStyle>
          <a:p>
            <a:r>
              <a:rPr lang="en-US"/>
              <a:t>Click to edit Master title style</a:t>
            </a:r>
            <a:endParaRPr lang="en-GB"/>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3772800"/>
            <a:ext cx="11329987" cy="307777"/>
          </a:xfrm>
        </p:spPr>
        <p:txBody>
          <a:bodyPr lIns="0" tIns="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9" name="Text Placeholder 8">
            <a:extLst>
              <a:ext uri="{FF2B5EF4-FFF2-40B4-BE49-F238E27FC236}">
                <a16:creationId xmlns:a16="http://schemas.microsoft.com/office/drawing/2014/main" id="{E744C52A-2030-4EFF-B1D2-B60B2B279897}"/>
              </a:ext>
            </a:extLst>
          </p:cNvPr>
          <p:cNvSpPr>
            <a:spLocks noGrp="1"/>
          </p:cNvSpPr>
          <p:nvPr>
            <p:ph type="body" sz="quarter" idx="10" hasCustomPrompt="1"/>
          </p:nvPr>
        </p:nvSpPr>
        <p:spPr>
          <a:xfrm>
            <a:off x="404813" y="1825079"/>
            <a:ext cx="4611067" cy="307777"/>
          </a:xfrm>
        </p:spPr>
        <p:txBody>
          <a:bodyPr wrap="square" anchor="b">
            <a:spAutoFit/>
          </a:bodyPr>
          <a:lstStyle>
            <a:lvl1pPr>
              <a:defRPr>
                <a:solidFill>
                  <a:schemeClr val="accent2"/>
                </a:solidFill>
                <a:latin typeface="Ubuntu Light" panose="020B0304030602030204" pitchFamily="34" charset="0"/>
              </a:defRPr>
            </a:lvl1pPr>
            <a:lvl2pPr marL="88900" indent="0">
              <a:buNone/>
              <a:defRPr/>
            </a:lvl2pPr>
          </a:lstStyle>
          <a:p>
            <a:pPr lvl="0"/>
            <a:r>
              <a:rPr lang="fr-FR"/>
              <a:t>INSERT A LABEL/ALBEIT</a:t>
            </a:r>
          </a:p>
        </p:txBody>
      </p:sp>
    </p:spTree>
    <p:extLst>
      <p:ext uri="{BB962C8B-B14F-4D97-AF65-F5344CB8AC3E}">
        <p14:creationId xmlns:p14="http://schemas.microsoft.com/office/powerpoint/2010/main" val="2200826185"/>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Content RH image 2">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B342561-1DD2-4DA7-BA2A-C8E3856FE9BB}"/>
              </a:ext>
            </a:extLst>
          </p:cNvPr>
          <p:cNvSpPr>
            <a:spLocks noGrp="1"/>
          </p:cNvSpPr>
          <p:nvPr>
            <p:ph type="title"/>
          </p:nvPr>
        </p:nvSpPr>
        <p:spPr>
          <a:xfrm>
            <a:off x="404814" y="1161430"/>
            <a:ext cx="6627290" cy="1115442"/>
          </a:xfrm>
        </p:spPr>
        <p:txBody>
          <a:bodyPr vert="horz" lIns="0" tIns="0" rIns="0" bIns="0" rtlCol="0" anchor="b">
            <a:noAutofit/>
          </a:bodyPr>
          <a:lstStyle>
            <a:lvl1pPr>
              <a:defRPr lang="en-GB" sz="3600">
                <a:solidFill>
                  <a:schemeClr val="tx1"/>
                </a:solidFill>
              </a:defRPr>
            </a:lvl1pPr>
          </a:lstStyle>
          <a:p>
            <a:pPr lvl="0"/>
            <a:r>
              <a:rPr lang="en-US" noProof="0"/>
              <a:t>Click to edit Master title style</a:t>
            </a:r>
            <a:endParaRPr lang="en-US" noProof="0" dirty="0"/>
          </a:p>
        </p:txBody>
      </p:sp>
      <p:sp>
        <p:nvSpPr>
          <p:cNvPr id="5" name="Text Placeholder 4">
            <a:extLst>
              <a:ext uri="{FF2B5EF4-FFF2-40B4-BE49-F238E27FC236}">
                <a16:creationId xmlns:a16="http://schemas.microsoft.com/office/drawing/2014/main" id="{D410FA47-1FF8-451B-8532-F1B477524FA0}"/>
              </a:ext>
            </a:extLst>
          </p:cNvPr>
          <p:cNvSpPr>
            <a:spLocks noGrp="1"/>
          </p:cNvSpPr>
          <p:nvPr>
            <p:ph type="body" sz="quarter" idx="11"/>
          </p:nvPr>
        </p:nvSpPr>
        <p:spPr>
          <a:xfrm>
            <a:off x="404813" y="2492374"/>
            <a:ext cx="6627290" cy="27368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4" name="Picture Placeholder 13">
            <a:extLst>
              <a:ext uri="{FF2B5EF4-FFF2-40B4-BE49-F238E27FC236}">
                <a16:creationId xmlns:a16="http://schemas.microsoft.com/office/drawing/2014/main" id="{5C94FEA8-066A-4CC1-BFCC-10ED1764A21E}"/>
              </a:ext>
              <a:ext uri="{C183D7F6-B498-43B3-948B-1728B52AA6E4}">
                <adec:decorative xmlns:adec="http://schemas.microsoft.com/office/drawing/2017/decorative" val="1"/>
              </a:ext>
            </a:extLst>
          </p:cNvPr>
          <p:cNvSpPr>
            <a:spLocks noGrp="1"/>
          </p:cNvSpPr>
          <p:nvPr>
            <p:ph type="pic" sz="quarter" idx="10" hasCustomPrompt="1"/>
          </p:nvPr>
        </p:nvSpPr>
        <p:spPr>
          <a:xfrm>
            <a:off x="7223124" y="0"/>
            <a:ext cx="4968876" cy="6858000"/>
          </a:xfrm>
          <a:custGeom>
            <a:avLst/>
            <a:gdLst>
              <a:gd name="connsiteX0" fmla="*/ 4563423 w 4968876"/>
              <a:gd name="connsiteY0" fmla="*/ 205058 h 6858000"/>
              <a:gd name="connsiteX1" fmla="*/ 4339039 w 4968876"/>
              <a:gd name="connsiteY1" fmla="*/ 436971 h 6858000"/>
              <a:gd name="connsiteX2" fmla="*/ 4416767 w 4968876"/>
              <a:gd name="connsiteY2" fmla="*/ 551459 h 6858000"/>
              <a:gd name="connsiteX3" fmla="*/ 4495961 w 4968876"/>
              <a:gd name="connsiteY3" fmla="*/ 552927 h 6858000"/>
              <a:gd name="connsiteX4" fmla="*/ 4528042 w 4968876"/>
              <a:gd name="connsiteY4" fmla="*/ 536965 h 6858000"/>
              <a:gd name="connsiteX5" fmla="*/ 4554424 w 4968876"/>
              <a:gd name="connsiteY5" fmla="*/ 513474 h 6858000"/>
              <a:gd name="connsiteX6" fmla="*/ 4547380 w 4968876"/>
              <a:gd name="connsiteY6" fmla="*/ 536398 h 6858000"/>
              <a:gd name="connsiteX7" fmla="*/ 4482579 w 4968876"/>
              <a:gd name="connsiteY7" fmla="*/ 579359 h 6858000"/>
              <a:gd name="connsiteX8" fmla="*/ 4536878 w 4968876"/>
              <a:gd name="connsiteY8" fmla="*/ 594046 h 6858000"/>
              <a:gd name="connsiteX9" fmla="*/ 4666020 w 4968876"/>
              <a:gd name="connsiteY9" fmla="*/ 551453 h 6858000"/>
              <a:gd name="connsiteX10" fmla="*/ 4601449 w 4968876"/>
              <a:gd name="connsiteY10" fmla="*/ 494172 h 6858000"/>
              <a:gd name="connsiteX11" fmla="*/ 4666020 w 4968876"/>
              <a:gd name="connsiteY11" fmla="*/ 525016 h 6858000"/>
              <a:gd name="connsiteX12" fmla="*/ 4751252 w 4968876"/>
              <a:gd name="connsiteY12" fmla="*/ 467391 h 6858000"/>
              <a:gd name="connsiteX13" fmla="*/ 4758467 w 4968876"/>
              <a:gd name="connsiteY13" fmla="*/ 431058 h 6858000"/>
              <a:gd name="connsiteX14" fmla="*/ 4758475 w 4968876"/>
              <a:gd name="connsiteY14" fmla="*/ 431100 h 6858000"/>
              <a:gd name="connsiteX15" fmla="*/ 4758475 w 4968876"/>
              <a:gd name="connsiteY15" fmla="*/ 431017 h 6858000"/>
              <a:gd name="connsiteX16" fmla="*/ 4758475 w 4968876"/>
              <a:gd name="connsiteY16" fmla="*/ 428164 h 6858000"/>
              <a:gd name="connsiteX17" fmla="*/ 4686614 w 4968876"/>
              <a:gd name="connsiteY17" fmla="*/ 279916 h 6858000"/>
              <a:gd name="connsiteX18" fmla="*/ 4573689 w 4968876"/>
              <a:gd name="connsiteY18" fmla="*/ 209461 h 6858000"/>
              <a:gd name="connsiteX19" fmla="*/ 4563423 w 4968876"/>
              <a:gd name="connsiteY19" fmla="*/ 205058 h 6858000"/>
              <a:gd name="connsiteX20" fmla="*/ 0 w 4968876"/>
              <a:gd name="connsiteY20" fmla="*/ 0 h 6858000"/>
              <a:gd name="connsiteX21" fmla="*/ 4968876 w 4968876"/>
              <a:gd name="connsiteY21" fmla="*/ 0 h 6858000"/>
              <a:gd name="connsiteX22" fmla="*/ 4968876 w 4968876"/>
              <a:gd name="connsiteY22" fmla="*/ 6858000 h 6858000"/>
              <a:gd name="connsiteX23" fmla="*/ 0 w 4968876"/>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876" h="6858000">
                <a:moveTo>
                  <a:pt x="4563423" y="205058"/>
                </a:moveTo>
                <a:cubicBezTo>
                  <a:pt x="4513560" y="265238"/>
                  <a:pt x="4339039" y="310740"/>
                  <a:pt x="4339039" y="436971"/>
                </a:cubicBezTo>
                <a:cubicBezTo>
                  <a:pt x="4339039" y="486876"/>
                  <a:pt x="4369837" y="533846"/>
                  <a:pt x="4416767" y="551459"/>
                </a:cubicBezTo>
                <a:cubicBezTo>
                  <a:pt x="4443165" y="561734"/>
                  <a:pt x="4469563" y="561734"/>
                  <a:pt x="4495961" y="552927"/>
                </a:cubicBezTo>
                <a:cubicBezTo>
                  <a:pt x="4507694" y="549258"/>
                  <a:pt x="4518326" y="543753"/>
                  <a:pt x="4528042" y="536965"/>
                </a:cubicBezTo>
                <a:lnTo>
                  <a:pt x="4554424" y="513474"/>
                </a:lnTo>
                <a:lnTo>
                  <a:pt x="4547380" y="536398"/>
                </a:lnTo>
                <a:cubicBezTo>
                  <a:pt x="4535685" y="558154"/>
                  <a:pt x="4511196" y="574953"/>
                  <a:pt x="4482579" y="579359"/>
                </a:cubicBezTo>
                <a:cubicBezTo>
                  <a:pt x="4491384" y="588171"/>
                  <a:pt x="4511930" y="594046"/>
                  <a:pt x="4536878" y="594046"/>
                </a:cubicBezTo>
                <a:cubicBezTo>
                  <a:pt x="4582371" y="594046"/>
                  <a:pt x="4638137" y="580827"/>
                  <a:pt x="4666020" y="551453"/>
                </a:cubicBezTo>
                <a:cubicBezTo>
                  <a:pt x="4627865" y="552921"/>
                  <a:pt x="4602917" y="527953"/>
                  <a:pt x="4601449" y="494172"/>
                </a:cubicBezTo>
                <a:cubicBezTo>
                  <a:pt x="4619059" y="516203"/>
                  <a:pt x="4641072" y="525016"/>
                  <a:pt x="4666020" y="525016"/>
                </a:cubicBezTo>
                <a:cubicBezTo>
                  <a:pt x="4704543" y="525016"/>
                  <a:pt x="4737287" y="501057"/>
                  <a:pt x="4751252" y="467391"/>
                </a:cubicBezTo>
                <a:lnTo>
                  <a:pt x="4758467" y="431058"/>
                </a:lnTo>
                <a:lnTo>
                  <a:pt x="4758475" y="431100"/>
                </a:lnTo>
                <a:lnTo>
                  <a:pt x="4758475" y="431017"/>
                </a:lnTo>
                <a:lnTo>
                  <a:pt x="4758475" y="428164"/>
                </a:lnTo>
                <a:cubicBezTo>
                  <a:pt x="4758475" y="369452"/>
                  <a:pt x="4729144" y="319547"/>
                  <a:pt x="4686614" y="279916"/>
                </a:cubicBezTo>
                <a:cubicBezTo>
                  <a:pt x="4654349" y="249092"/>
                  <a:pt x="4614752" y="227075"/>
                  <a:pt x="4573689" y="209461"/>
                </a:cubicBezTo>
                <a:cubicBezTo>
                  <a:pt x="4570755" y="207994"/>
                  <a:pt x="4567822" y="206526"/>
                  <a:pt x="4563423" y="205058"/>
                </a:cubicBezTo>
                <a:close/>
                <a:moveTo>
                  <a:pt x="0" y="0"/>
                </a:moveTo>
                <a:lnTo>
                  <a:pt x="4968876" y="0"/>
                </a:lnTo>
                <a:lnTo>
                  <a:pt x="4968876"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en-US" noProof="0"/>
              <a:t>Click icon to add picture with alt text</a:t>
            </a:r>
          </a:p>
        </p:txBody>
      </p:sp>
    </p:spTree>
    <p:extLst>
      <p:ext uri="{BB962C8B-B14F-4D97-AF65-F5344CB8AC3E}">
        <p14:creationId xmlns:p14="http://schemas.microsoft.com/office/powerpoint/2010/main" val="21188896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Large title &amp; large RH image 1">
    <p:bg>
      <p:bgPr>
        <a:solidFill>
          <a:schemeClr val="accent4"/>
        </a:solidFill>
        <a:effectLst/>
      </p:bgPr>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1B342561-1DD2-4DA7-BA2A-C8E3856FE9BB}"/>
              </a:ext>
            </a:extLst>
          </p:cNvPr>
          <p:cNvSpPr>
            <a:spLocks noGrp="1"/>
          </p:cNvSpPr>
          <p:nvPr>
            <p:ph type="title"/>
          </p:nvPr>
        </p:nvSpPr>
        <p:spPr>
          <a:xfrm>
            <a:off x="404813" y="692696"/>
            <a:ext cx="4562476" cy="2421466"/>
          </a:xfrm>
        </p:spPr>
        <p:txBody>
          <a:bodyPr vert="horz" lIns="72000" tIns="0" rIns="0" bIns="0" rtlCol="0" anchor="b">
            <a:noAutofit/>
          </a:bodyPr>
          <a:lstStyle>
            <a:lvl1pPr>
              <a:lnSpc>
                <a:spcPct val="80000"/>
              </a:lnSpc>
              <a:defRPr lang="en-GB" sz="5400">
                <a:solidFill>
                  <a:schemeClr val="bg1"/>
                </a:solidFill>
              </a:defRPr>
            </a:lvl1pPr>
          </a:lstStyle>
          <a:p>
            <a:pPr lvl="0"/>
            <a:r>
              <a:rPr lang="en-US"/>
              <a:t>Click to edit Master title style</a:t>
            </a:r>
            <a:endParaRPr lang="en-GB"/>
          </a:p>
        </p:txBody>
      </p:sp>
      <p:sp>
        <p:nvSpPr>
          <p:cNvPr id="10" name="Espace réservé du texte 9">
            <a:extLst>
              <a:ext uri="{FF2B5EF4-FFF2-40B4-BE49-F238E27FC236}">
                <a16:creationId xmlns:a16="http://schemas.microsoft.com/office/drawing/2014/main" id="{FC6DF15B-7249-491B-BFB7-9A33784178CD}"/>
              </a:ext>
            </a:extLst>
          </p:cNvPr>
          <p:cNvSpPr>
            <a:spLocks noGrp="1"/>
          </p:cNvSpPr>
          <p:nvPr>
            <p:ph type="body" sz="quarter" idx="12"/>
          </p:nvPr>
        </p:nvSpPr>
        <p:spPr>
          <a:xfrm>
            <a:off x="404813" y="3573040"/>
            <a:ext cx="4395787" cy="2808288"/>
          </a:xfrm>
        </p:spPr>
        <p:txBody>
          <a:bodyPr/>
          <a:lstStyle>
            <a:lvl1pPr>
              <a:defRPr>
                <a:solidFill>
                  <a:schemeClr val="bg1"/>
                </a:solidFill>
              </a:defRPr>
            </a:lvl1pPr>
            <a:lvl2pPr>
              <a:defRPr>
                <a:solidFill>
                  <a:schemeClr val="bg1"/>
                </a:solidFill>
              </a:defRPr>
            </a:lvl2pPr>
            <a:lvl3pP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Picture Placeholder 12">
            <a:extLst>
              <a:ext uri="{FF2B5EF4-FFF2-40B4-BE49-F238E27FC236}">
                <a16:creationId xmlns:a16="http://schemas.microsoft.com/office/drawing/2014/main" id="{5586E72C-F96D-4BE1-996B-39A71EA977D3}"/>
              </a:ext>
              <a:ext uri="{C183D7F6-B498-43B3-948B-1728B52AA6E4}">
                <adec:decorative xmlns:adec="http://schemas.microsoft.com/office/drawing/2017/decorative" val="1"/>
              </a:ext>
            </a:extLst>
          </p:cNvPr>
          <p:cNvSpPr>
            <a:spLocks noGrp="1"/>
          </p:cNvSpPr>
          <p:nvPr>
            <p:ph type="pic" sz="quarter" idx="10" hasCustomPrompt="1"/>
          </p:nvPr>
        </p:nvSpPr>
        <p:spPr>
          <a:xfrm>
            <a:off x="5128004" y="0"/>
            <a:ext cx="7063996" cy="6858000"/>
          </a:xfrm>
          <a:custGeom>
            <a:avLst/>
            <a:gdLst>
              <a:gd name="connsiteX0" fmla="*/ 6658543 w 7063996"/>
              <a:gd name="connsiteY0" fmla="*/ 205058 h 6858000"/>
              <a:gd name="connsiteX1" fmla="*/ 6434159 w 7063996"/>
              <a:gd name="connsiteY1" fmla="*/ 436971 h 6858000"/>
              <a:gd name="connsiteX2" fmla="*/ 6511887 w 7063996"/>
              <a:gd name="connsiteY2" fmla="*/ 551459 h 6858000"/>
              <a:gd name="connsiteX3" fmla="*/ 6591081 w 7063996"/>
              <a:gd name="connsiteY3" fmla="*/ 552927 h 6858000"/>
              <a:gd name="connsiteX4" fmla="*/ 6623162 w 7063996"/>
              <a:gd name="connsiteY4" fmla="*/ 536965 h 6858000"/>
              <a:gd name="connsiteX5" fmla="*/ 6649544 w 7063996"/>
              <a:gd name="connsiteY5" fmla="*/ 513474 h 6858000"/>
              <a:gd name="connsiteX6" fmla="*/ 6642500 w 7063996"/>
              <a:gd name="connsiteY6" fmla="*/ 536398 h 6858000"/>
              <a:gd name="connsiteX7" fmla="*/ 6577699 w 7063996"/>
              <a:gd name="connsiteY7" fmla="*/ 579359 h 6858000"/>
              <a:gd name="connsiteX8" fmla="*/ 6631998 w 7063996"/>
              <a:gd name="connsiteY8" fmla="*/ 594046 h 6858000"/>
              <a:gd name="connsiteX9" fmla="*/ 6761140 w 7063996"/>
              <a:gd name="connsiteY9" fmla="*/ 551453 h 6858000"/>
              <a:gd name="connsiteX10" fmla="*/ 6696569 w 7063996"/>
              <a:gd name="connsiteY10" fmla="*/ 494172 h 6858000"/>
              <a:gd name="connsiteX11" fmla="*/ 6761140 w 7063996"/>
              <a:gd name="connsiteY11" fmla="*/ 525016 h 6858000"/>
              <a:gd name="connsiteX12" fmla="*/ 6846372 w 7063996"/>
              <a:gd name="connsiteY12" fmla="*/ 467391 h 6858000"/>
              <a:gd name="connsiteX13" fmla="*/ 6853587 w 7063996"/>
              <a:gd name="connsiteY13" fmla="*/ 431058 h 6858000"/>
              <a:gd name="connsiteX14" fmla="*/ 6853595 w 7063996"/>
              <a:gd name="connsiteY14" fmla="*/ 431100 h 6858000"/>
              <a:gd name="connsiteX15" fmla="*/ 6853595 w 7063996"/>
              <a:gd name="connsiteY15" fmla="*/ 431017 h 6858000"/>
              <a:gd name="connsiteX16" fmla="*/ 6853595 w 7063996"/>
              <a:gd name="connsiteY16" fmla="*/ 428164 h 6858000"/>
              <a:gd name="connsiteX17" fmla="*/ 6781734 w 7063996"/>
              <a:gd name="connsiteY17" fmla="*/ 279916 h 6858000"/>
              <a:gd name="connsiteX18" fmla="*/ 6668809 w 7063996"/>
              <a:gd name="connsiteY18" fmla="*/ 209461 h 6858000"/>
              <a:gd name="connsiteX19" fmla="*/ 6658543 w 7063996"/>
              <a:gd name="connsiteY19" fmla="*/ 205058 h 6858000"/>
              <a:gd name="connsiteX20" fmla="*/ 0 w 7063996"/>
              <a:gd name="connsiteY20" fmla="*/ 0 h 6858000"/>
              <a:gd name="connsiteX21" fmla="*/ 7063996 w 7063996"/>
              <a:gd name="connsiteY21" fmla="*/ 0 h 6858000"/>
              <a:gd name="connsiteX22" fmla="*/ 7063996 w 7063996"/>
              <a:gd name="connsiteY22" fmla="*/ 6858000 h 6858000"/>
              <a:gd name="connsiteX23" fmla="*/ 0 w 7063996"/>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063996" h="6858000">
                <a:moveTo>
                  <a:pt x="6658543" y="205058"/>
                </a:moveTo>
                <a:cubicBezTo>
                  <a:pt x="6608680" y="265238"/>
                  <a:pt x="6434159" y="310740"/>
                  <a:pt x="6434159" y="436971"/>
                </a:cubicBezTo>
                <a:cubicBezTo>
                  <a:pt x="6434159" y="486876"/>
                  <a:pt x="6464957" y="533846"/>
                  <a:pt x="6511887" y="551459"/>
                </a:cubicBezTo>
                <a:cubicBezTo>
                  <a:pt x="6538285" y="561734"/>
                  <a:pt x="6564683" y="561734"/>
                  <a:pt x="6591081" y="552927"/>
                </a:cubicBezTo>
                <a:cubicBezTo>
                  <a:pt x="6602814" y="549258"/>
                  <a:pt x="6613446" y="543753"/>
                  <a:pt x="6623162" y="536965"/>
                </a:cubicBezTo>
                <a:lnTo>
                  <a:pt x="6649544" y="513474"/>
                </a:lnTo>
                <a:lnTo>
                  <a:pt x="6642500" y="536398"/>
                </a:lnTo>
                <a:cubicBezTo>
                  <a:pt x="6630805" y="558154"/>
                  <a:pt x="6606316" y="574953"/>
                  <a:pt x="6577699" y="579359"/>
                </a:cubicBezTo>
                <a:cubicBezTo>
                  <a:pt x="6586504" y="588171"/>
                  <a:pt x="6607050" y="594046"/>
                  <a:pt x="6631998" y="594046"/>
                </a:cubicBezTo>
                <a:cubicBezTo>
                  <a:pt x="6677491" y="594046"/>
                  <a:pt x="6733257" y="580827"/>
                  <a:pt x="6761140" y="551453"/>
                </a:cubicBezTo>
                <a:cubicBezTo>
                  <a:pt x="6722985" y="552921"/>
                  <a:pt x="6698037" y="527953"/>
                  <a:pt x="6696569" y="494172"/>
                </a:cubicBezTo>
                <a:cubicBezTo>
                  <a:pt x="6714179" y="516203"/>
                  <a:pt x="6736192" y="525016"/>
                  <a:pt x="6761140" y="525016"/>
                </a:cubicBezTo>
                <a:cubicBezTo>
                  <a:pt x="6799663" y="525016"/>
                  <a:pt x="6832407" y="501057"/>
                  <a:pt x="6846372" y="467391"/>
                </a:cubicBezTo>
                <a:lnTo>
                  <a:pt x="6853587" y="431058"/>
                </a:lnTo>
                <a:lnTo>
                  <a:pt x="6853595" y="431100"/>
                </a:lnTo>
                <a:lnTo>
                  <a:pt x="6853595" y="431017"/>
                </a:lnTo>
                <a:lnTo>
                  <a:pt x="6853595" y="428164"/>
                </a:lnTo>
                <a:cubicBezTo>
                  <a:pt x="6853595" y="369452"/>
                  <a:pt x="6824264" y="319547"/>
                  <a:pt x="6781734" y="279916"/>
                </a:cubicBezTo>
                <a:cubicBezTo>
                  <a:pt x="6749469" y="249092"/>
                  <a:pt x="6709872" y="227075"/>
                  <a:pt x="6668809" y="209461"/>
                </a:cubicBezTo>
                <a:cubicBezTo>
                  <a:pt x="6665875" y="207994"/>
                  <a:pt x="6662942" y="206526"/>
                  <a:pt x="6658543" y="205058"/>
                </a:cubicBezTo>
                <a:close/>
                <a:moveTo>
                  <a:pt x="0" y="0"/>
                </a:moveTo>
                <a:lnTo>
                  <a:pt x="7063996" y="0"/>
                </a:lnTo>
                <a:lnTo>
                  <a:pt x="7063996"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en-US"/>
              <a:t>Click icon to add picture with alt text</a:t>
            </a:r>
            <a:endParaRPr lang="en-GB"/>
          </a:p>
        </p:txBody>
      </p:sp>
    </p:spTree>
    <p:extLst>
      <p:ext uri="{BB962C8B-B14F-4D97-AF65-F5344CB8AC3E}">
        <p14:creationId xmlns:p14="http://schemas.microsoft.com/office/powerpoint/2010/main" val="32625415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Purple">
    <p:bg>
      <p:bgPr>
        <a:solidFill>
          <a:srgbClr val="2B0A3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26533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Full picture white Pik">
    <p:bg>
      <p:bgPr>
        <a:solidFill>
          <a:schemeClr val="bg2"/>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1EB2D5A7-8ABD-41FC-934A-8D0E9E07B98D}"/>
              </a:ext>
              <a:ext uri="{C183D7F6-B498-43B3-948B-1728B52AA6E4}">
                <adec:decorative xmlns:adec="http://schemas.microsoft.com/office/drawing/2017/decorative" val="1"/>
              </a:ext>
            </a:extLst>
          </p:cNvPr>
          <p:cNvSpPr>
            <a:spLocks noGrp="1"/>
          </p:cNvSpPr>
          <p:nvPr>
            <p:ph type="pic" sz="quarter" idx="13" hasCustomPrompt="1"/>
          </p:nvPr>
        </p:nvSpPr>
        <p:spPr>
          <a:xfrm>
            <a:off x="0" y="0"/>
            <a:ext cx="12192000" cy="6858000"/>
          </a:xfrm>
          <a:custGeom>
            <a:avLst/>
            <a:gdLst>
              <a:gd name="connsiteX0" fmla="*/ 11904137 w 12192000"/>
              <a:gd name="connsiteY0" fmla="*/ 374761 h 6858000"/>
              <a:gd name="connsiteX1" fmla="*/ 11851113 w 12192000"/>
              <a:gd name="connsiteY1" fmla="*/ 409256 h 6858000"/>
              <a:gd name="connsiteX2" fmla="*/ 11813853 w 12192000"/>
              <a:gd name="connsiteY2" fmla="*/ 476806 h 6858000"/>
              <a:gd name="connsiteX3" fmla="*/ 11772294 w 12192000"/>
              <a:gd name="connsiteY3" fmla="*/ 537171 h 6858000"/>
              <a:gd name="connsiteX4" fmla="*/ 11703507 w 12192000"/>
              <a:gd name="connsiteY4" fmla="*/ 580289 h 6858000"/>
              <a:gd name="connsiteX5" fmla="*/ 11747932 w 12192000"/>
              <a:gd name="connsiteY5" fmla="*/ 591787 h 6858000"/>
              <a:gd name="connsiteX6" fmla="*/ 11796656 w 12192000"/>
              <a:gd name="connsiteY6" fmla="*/ 587475 h 6858000"/>
              <a:gd name="connsiteX7" fmla="*/ 11879774 w 12192000"/>
              <a:gd name="connsiteY7" fmla="*/ 551544 h 6858000"/>
              <a:gd name="connsiteX8" fmla="*/ 11816719 w 12192000"/>
              <a:gd name="connsiteY8" fmla="*/ 494054 h 6858000"/>
              <a:gd name="connsiteX9" fmla="*/ 11904137 w 12192000"/>
              <a:gd name="connsiteY9" fmla="*/ 521361 h 6858000"/>
              <a:gd name="connsiteX10" fmla="*/ 11965759 w 12192000"/>
              <a:gd name="connsiteY10" fmla="*/ 460997 h 6858000"/>
              <a:gd name="connsiteX11" fmla="*/ 11964326 w 12192000"/>
              <a:gd name="connsiteY11" fmla="*/ 404944 h 6858000"/>
              <a:gd name="connsiteX12" fmla="*/ 11904137 w 12192000"/>
              <a:gd name="connsiteY12" fmla="*/ 374761 h 6858000"/>
              <a:gd name="connsiteX13" fmla="*/ 11779497 w 12192000"/>
              <a:gd name="connsiteY13" fmla="*/ 210928 h 6858000"/>
              <a:gd name="connsiteX14" fmla="*/ 11559747 w 12192000"/>
              <a:gd name="connsiteY14" fmla="*/ 439472 h 6858000"/>
              <a:gd name="connsiteX15" fmla="*/ 11635870 w 12192000"/>
              <a:gd name="connsiteY15" fmla="*/ 550150 h 6858000"/>
              <a:gd name="connsiteX16" fmla="*/ 11720610 w 12192000"/>
              <a:gd name="connsiteY16" fmla="*/ 545838 h 6858000"/>
              <a:gd name="connsiteX17" fmla="*/ 11780933 w 12192000"/>
              <a:gd name="connsiteY17" fmla="*/ 489780 h 6858000"/>
              <a:gd name="connsiteX18" fmla="*/ 11826894 w 12192000"/>
              <a:gd name="connsiteY18" fmla="*/ 413599 h 6858000"/>
              <a:gd name="connsiteX19" fmla="*/ 11888654 w 12192000"/>
              <a:gd name="connsiteY19" fmla="*/ 361853 h 6858000"/>
              <a:gd name="connsiteX20" fmla="*/ 11963340 w 12192000"/>
              <a:gd name="connsiteY20" fmla="*/ 380539 h 6858000"/>
              <a:gd name="connsiteX21" fmla="*/ 11900144 w 12192000"/>
              <a:gd name="connsiteY21" fmla="*/ 284235 h 6858000"/>
              <a:gd name="connsiteX22" fmla="*/ 11789551 w 12192000"/>
              <a:gd name="connsiteY22" fmla="*/ 215240 h 6858000"/>
              <a:gd name="connsiteX23" fmla="*/ 11779497 w 12192000"/>
              <a:gd name="connsiteY23" fmla="*/ 210928 h 6858000"/>
              <a:gd name="connsiteX24" fmla="*/ 0 w 12192000"/>
              <a:gd name="connsiteY24" fmla="*/ 0 h 6858000"/>
              <a:gd name="connsiteX25" fmla="*/ 12192000 w 12192000"/>
              <a:gd name="connsiteY25" fmla="*/ 0 h 6858000"/>
              <a:gd name="connsiteX26" fmla="*/ 12192000 w 12192000"/>
              <a:gd name="connsiteY26" fmla="*/ 6858000 h 6858000"/>
              <a:gd name="connsiteX27" fmla="*/ 0 w 12192000"/>
              <a:gd name="connsiteY2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92000" h="6858000">
                <a:moveTo>
                  <a:pt x="11904137" y="374761"/>
                </a:moveTo>
                <a:cubicBezTo>
                  <a:pt x="11881208" y="376199"/>
                  <a:pt x="11864011" y="390571"/>
                  <a:pt x="11851113" y="409256"/>
                </a:cubicBezTo>
                <a:cubicBezTo>
                  <a:pt x="11835349" y="429377"/>
                  <a:pt x="11825318" y="453810"/>
                  <a:pt x="11813853" y="476806"/>
                </a:cubicBezTo>
                <a:cubicBezTo>
                  <a:pt x="11802389" y="498365"/>
                  <a:pt x="11789491" y="518487"/>
                  <a:pt x="11772294" y="537171"/>
                </a:cubicBezTo>
                <a:cubicBezTo>
                  <a:pt x="11753664" y="557293"/>
                  <a:pt x="11730735" y="573103"/>
                  <a:pt x="11703507" y="580289"/>
                </a:cubicBezTo>
                <a:cubicBezTo>
                  <a:pt x="11716405" y="588912"/>
                  <a:pt x="11733601" y="591787"/>
                  <a:pt x="11747932" y="591787"/>
                </a:cubicBezTo>
                <a:cubicBezTo>
                  <a:pt x="11763696" y="593224"/>
                  <a:pt x="11780893" y="590350"/>
                  <a:pt x="11796656" y="587475"/>
                </a:cubicBezTo>
                <a:cubicBezTo>
                  <a:pt x="11826751" y="583163"/>
                  <a:pt x="11858278" y="573103"/>
                  <a:pt x="11879774" y="551544"/>
                </a:cubicBezTo>
                <a:cubicBezTo>
                  <a:pt x="11845381" y="551544"/>
                  <a:pt x="11818153" y="528548"/>
                  <a:pt x="11816719" y="494054"/>
                </a:cubicBezTo>
                <a:cubicBezTo>
                  <a:pt x="11838216" y="519924"/>
                  <a:pt x="11871176" y="529985"/>
                  <a:pt x="11904137" y="521361"/>
                </a:cubicBezTo>
                <a:cubicBezTo>
                  <a:pt x="11932798" y="512738"/>
                  <a:pt x="11957160" y="489742"/>
                  <a:pt x="11965759" y="460997"/>
                </a:cubicBezTo>
                <a:cubicBezTo>
                  <a:pt x="11971491" y="442312"/>
                  <a:pt x="11972924" y="423628"/>
                  <a:pt x="11964326" y="404944"/>
                </a:cubicBezTo>
                <a:cubicBezTo>
                  <a:pt x="11952861" y="383385"/>
                  <a:pt x="11928499" y="373324"/>
                  <a:pt x="11904137" y="374761"/>
                </a:cubicBezTo>
                <a:close/>
                <a:moveTo>
                  <a:pt x="11779497" y="210928"/>
                </a:moveTo>
                <a:cubicBezTo>
                  <a:pt x="11730664" y="271298"/>
                  <a:pt x="11559747" y="314420"/>
                  <a:pt x="11559747" y="439472"/>
                </a:cubicBezTo>
                <a:cubicBezTo>
                  <a:pt x="11559747" y="486906"/>
                  <a:pt x="11589909" y="532902"/>
                  <a:pt x="11635870" y="550150"/>
                </a:cubicBezTo>
                <a:cubicBezTo>
                  <a:pt x="11663159" y="560212"/>
                  <a:pt x="11693320" y="558775"/>
                  <a:pt x="11720610" y="545838"/>
                </a:cubicBezTo>
                <a:cubicBezTo>
                  <a:pt x="11746463" y="534339"/>
                  <a:pt x="11765134" y="514216"/>
                  <a:pt x="11780933" y="489780"/>
                </a:cubicBezTo>
                <a:cubicBezTo>
                  <a:pt x="11798168" y="465345"/>
                  <a:pt x="11811095" y="439472"/>
                  <a:pt x="11826894" y="413599"/>
                </a:cubicBezTo>
                <a:cubicBezTo>
                  <a:pt x="11841257" y="390601"/>
                  <a:pt x="11861365" y="367603"/>
                  <a:pt x="11888654" y="361853"/>
                </a:cubicBezTo>
                <a:cubicBezTo>
                  <a:pt x="11914507" y="354666"/>
                  <a:pt x="11944668" y="361853"/>
                  <a:pt x="11963340" y="380539"/>
                </a:cubicBezTo>
                <a:cubicBezTo>
                  <a:pt x="11951850" y="343167"/>
                  <a:pt x="11930306" y="311545"/>
                  <a:pt x="11900144" y="284235"/>
                </a:cubicBezTo>
                <a:cubicBezTo>
                  <a:pt x="11867110" y="254050"/>
                  <a:pt x="11829767" y="232489"/>
                  <a:pt x="11789551" y="215240"/>
                </a:cubicBezTo>
                <a:cubicBezTo>
                  <a:pt x="11786678" y="213803"/>
                  <a:pt x="11782369" y="212365"/>
                  <a:pt x="11779497" y="210928"/>
                </a:cubicBezTo>
                <a:close/>
                <a:moveTo>
                  <a:pt x="0" y="0"/>
                </a:moveTo>
                <a:lnTo>
                  <a:pt x="12192000" y="0"/>
                </a:lnTo>
                <a:lnTo>
                  <a:pt x="12192000" y="6858000"/>
                </a:lnTo>
                <a:lnTo>
                  <a:pt x="0" y="6858000"/>
                </a:lnTo>
                <a:close/>
              </a:path>
            </a:pathLst>
          </a:custGeom>
          <a:solidFill>
            <a:schemeClr val="accent4"/>
          </a:solidFill>
        </p:spPr>
        <p:txBody>
          <a:bodyPr wrap="square">
            <a:noAutofit/>
          </a:bodyPr>
          <a:lstStyle>
            <a:lvl1pPr>
              <a:defRPr>
                <a:solidFill>
                  <a:schemeClr val="bg1"/>
                </a:solidFill>
              </a:defRPr>
            </a:lvl1pPr>
          </a:lstStyle>
          <a:p>
            <a:r>
              <a:rPr lang="de-DE"/>
              <a:t>Insert picture, edit alt text and send </a:t>
            </a:r>
            <a:r>
              <a:rPr lang="de-DE" err="1"/>
              <a:t>to</a:t>
            </a:r>
            <a:r>
              <a:rPr lang="de-DE"/>
              <a:t> back</a:t>
            </a:r>
          </a:p>
        </p:txBody>
      </p:sp>
    </p:spTree>
    <p:extLst>
      <p:ext uri="{BB962C8B-B14F-4D97-AF65-F5344CB8AC3E}">
        <p14:creationId xmlns:p14="http://schemas.microsoft.com/office/powerpoint/2010/main" val="4268619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2">
    <p:bg>
      <p:bgPr>
        <a:solidFill>
          <a:schemeClr val="accent4"/>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F0D51B9-A61A-4FDC-9E0F-E2A63E0E942C}"/>
              </a:ext>
              <a:ext uri="{C183D7F6-B498-43B3-948B-1728B52AA6E4}">
                <adec:decorative xmlns:adec="http://schemas.microsoft.com/office/drawing/2017/decorative" val="1"/>
              </a:ext>
            </a:extLst>
          </p:cNvPr>
          <p:cNvSpPr>
            <a:spLocks noGrp="1"/>
          </p:cNvSpPr>
          <p:nvPr>
            <p:ph type="pic" sz="quarter" idx="10" hasCustomPrompt="1"/>
          </p:nvPr>
        </p:nvSpPr>
        <p:spPr>
          <a:xfrm>
            <a:off x="5303838" y="0"/>
            <a:ext cx="6888162" cy="6858000"/>
          </a:xfrm>
          <a:solidFill>
            <a:schemeClr val="bg2">
              <a:lumMod val="90000"/>
            </a:schemeClr>
          </a:solidFill>
        </p:spPr>
        <p:txBody>
          <a:bodyPr/>
          <a:lstStyle>
            <a:lvl1pPr>
              <a:defRPr>
                <a:solidFill>
                  <a:schemeClr val="tx1">
                    <a:lumMod val="50000"/>
                    <a:lumOff val="50000"/>
                  </a:schemeClr>
                </a:solidFill>
              </a:defRPr>
            </a:lvl1pPr>
          </a:lstStyle>
          <a:p>
            <a:r>
              <a:rPr lang="de-DE" dirty="0"/>
              <a:t>Insert picture, edit alt text and send to back</a:t>
            </a:r>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93129"/>
            <a:ext cx="11386134" cy="2215991"/>
          </a:xfrm>
        </p:spPr>
        <p:txBody>
          <a:bodyPr wrap="square" lIns="36000" rIns="36000" bIns="0" anchor="b" anchorCtr="0">
            <a:spAutoFit/>
          </a:bodyPr>
          <a:lstStyle>
            <a:lvl1pPr algn="l">
              <a:lnSpc>
                <a:spcPct val="90000"/>
              </a:lnSpc>
              <a:defRPr sz="8000" b="1" baseline="0">
                <a:solidFill>
                  <a:schemeClr val="bg1"/>
                </a:solidFill>
                <a:latin typeface="+mn-lt"/>
              </a:defRPr>
            </a:lvl1pPr>
          </a:lstStyle>
          <a:p>
            <a:r>
              <a:rPr lang="en-US"/>
              <a:t>Click to edit Master title style</a:t>
            </a:r>
            <a:endParaRPr lang="en-GB"/>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grpSp>
        <p:nvGrpSpPr>
          <p:cNvPr id="6" name="Group 5">
            <a:extLst>
              <a:ext uri="{FF2B5EF4-FFF2-40B4-BE49-F238E27FC236}">
                <a16:creationId xmlns:a16="http://schemas.microsoft.com/office/drawing/2014/main" id="{138C36DE-BE7C-4EA8-8C11-63DF35071C75}"/>
              </a:ext>
            </a:extLst>
          </p:cNvPr>
          <p:cNvGrpSpPr>
            <a:grpSpLocks noChangeAspect="1"/>
          </p:cNvGrpSpPr>
          <p:nvPr userDrawn="1"/>
        </p:nvGrpSpPr>
        <p:grpSpPr>
          <a:xfrm>
            <a:off x="476900" y="611982"/>
            <a:ext cx="2267015" cy="509586"/>
            <a:chOff x="9550400" y="612775"/>
            <a:chExt cx="2231297" cy="501650"/>
          </a:xfrm>
        </p:grpSpPr>
        <p:sp>
          <p:nvSpPr>
            <p:cNvPr id="8" name="Freeform: Shape 7">
              <a:extLst>
                <a:ext uri="{FF2B5EF4-FFF2-40B4-BE49-F238E27FC236}">
                  <a16:creationId xmlns:a16="http://schemas.microsoft.com/office/drawing/2014/main" id="{F832A913-EBD0-4A52-9BC5-C515E20AA2D2}"/>
                </a:ext>
              </a:extLst>
            </p:cNvPr>
            <p:cNvSpPr/>
            <p:nvPr/>
          </p:nvSpPr>
          <p:spPr>
            <a:xfrm>
              <a:off x="11517270" y="764033"/>
              <a:ext cx="261161" cy="212194"/>
            </a:xfrm>
            <a:custGeom>
              <a:avLst/>
              <a:gdLst>
                <a:gd name="connsiteX0" fmla="*/ 304324 w 457200"/>
                <a:gd name="connsiteY0" fmla="*/ 261461 h 371475"/>
                <a:gd name="connsiteX1" fmla="*/ 456724 w 457200"/>
                <a:gd name="connsiteY1" fmla="*/ 110014 h 371475"/>
                <a:gd name="connsiteX2" fmla="*/ 344329 w 457200"/>
                <a:gd name="connsiteY2" fmla="*/ 7144 h 371475"/>
                <a:gd name="connsiteX3" fmla="*/ 125254 w 457200"/>
                <a:gd name="connsiteY3" fmla="*/ 241459 h 371475"/>
                <a:gd name="connsiteX4" fmla="*/ 7144 w 457200"/>
                <a:gd name="connsiteY4" fmla="*/ 348139 h 371475"/>
                <a:gd name="connsiteX5" fmla="*/ 96679 w 457200"/>
                <a:gd name="connsiteY5" fmla="*/ 372904 h 371475"/>
                <a:gd name="connsiteX6" fmla="*/ 306229 w 457200"/>
                <a:gd name="connsiteY6" fmla="*/ 304324 h 371475"/>
                <a:gd name="connsiteX7" fmla="*/ 200501 w 457200"/>
                <a:gd name="connsiteY7" fmla="*/ 210026 h 371475"/>
                <a:gd name="connsiteX8" fmla="*/ 304324 w 457200"/>
                <a:gd name="connsiteY8" fmla="*/ 261461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 h="371475">
                  <a:moveTo>
                    <a:pt x="304324" y="261461"/>
                  </a:moveTo>
                  <a:cubicBezTo>
                    <a:pt x="390049" y="261461"/>
                    <a:pt x="455771" y="191929"/>
                    <a:pt x="456724" y="110014"/>
                  </a:cubicBezTo>
                  <a:cubicBezTo>
                    <a:pt x="451009" y="73819"/>
                    <a:pt x="438626" y="7144"/>
                    <a:pt x="344329" y="7144"/>
                  </a:cubicBezTo>
                  <a:cubicBezTo>
                    <a:pt x="242411" y="7144"/>
                    <a:pt x="208121" y="150019"/>
                    <a:pt x="125254" y="241459"/>
                  </a:cubicBezTo>
                  <a:cubicBezTo>
                    <a:pt x="118586" y="293846"/>
                    <a:pt x="69056" y="340519"/>
                    <a:pt x="7144" y="348139"/>
                  </a:cubicBezTo>
                  <a:cubicBezTo>
                    <a:pt x="22384" y="364331"/>
                    <a:pt x="55721" y="372904"/>
                    <a:pt x="96679" y="372904"/>
                  </a:cubicBezTo>
                  <a:cubicBezTo>
                    <a:pt x="170021" y="372904"/>
                    <a:pt x="259556" y="350996"/>
                    <a:pt x="306229" y="304324"/>
                  </a:cubicBezTo>
                  <a:cubicBezTo>
                    <a:pt x="244316" y="305276"/>
                    <a:pt x="204311" y="265271"/>
                    <a:pt x="200501" y="210026"/>
                  </a:cubicBezTo>
                  <a:cubicBezTo>
                    <a:pt x="230029" y="247174"/>
                    <a:pt x="264319" y="261461"/>
                    <a:pt x="304324" y="261461"/>
                  </a:cubicBezTo>
                  <a:close/>
                </a:path>
              </a:pathLst>
            </a:custGeom>
            <a:solidFill>
              <a:srgbClr val="17ABDB"/>
            </a:solidFill>
            <a:ln w="9525" cap="flat">
              <a:noFill/>
              <a:prstDash val="solid"/>
              <a:miter/>
            </a:ln>
          </p:spPr>
          <p:txBody>
            <a:bodyPr lIns="73152" tIns="36576" rIns="73152" bIns="36576" rtlCol="0" anchor="ctr"/>
            <a:lstStyle/>
            <a:p>
              <a:endParaRPr lang="de-DE"/>
            </a:p>
          </p:txBody>
        </p:sp>
        <p:sp>
          <p:nvSpPr>
            <p:cNvPr id="9" name="Freeform: Shape 8">
              <a:extLst>
                <a:ext uri="{FF2B5EF4-FFF2-40B4-BE49-F238E27FC236}">
                  <a16:creationId xmlns:a16="http://schemas.microsoft.com/office/drawing/2014/main" id="{6C7C00F4-BABA-40DB-9C59-16A7B33536DE}"/>
                </a:ext>
              </a:extLst>
            </p:cNvPr>
            <p:cNvSpPr/>
            <p:nvPr/>
          </p:nvSpPr>
          <p:spPr>
            <a:xfrm>
              <a:off x="9550400" y="619305"/>
              <a:ext cx="1811806" cy="495120"/>
            </a:xfrm>
            <a:custGeom>
              <a:avLst/>
              <a:gdLst>
                <a:gd name="connsiteX0" fmla="*/ 3092291 w 3171825"/>
                <a:gd name="connsiteY0" fmla="*/ 287179 h 866775"/>
                <a:gd name="connsiteX1" fmla="*/ 3059907 w 3171825"/>
                <a:gd name="connsiteY1" fmla="*/ 211931 h 866775"/>
                <a:gd name="connsiteX2" fmla="*/ 3027521 w 3171825"/>
                <a:gd name="connsiteY2" fmla="*/ 218599 h 866775"/>
                <a:gd name="connsiteX3" fmla="*/ 2960846 w 3171825"/>
                <a:gd name="connsiteY3" fmla="*/ 507206 h 866775"/>
                <a:gd name="connsiteX4" fmla="*/ 2816066 w 3171825"/>
                <a:gd name="connsiteY4" fmla="*/ 178594 h 866775"/>
                <a:gd name="connsiteX5" fmla="*/ 2679859 w 3171825"/>
                <a:gd name="connsiteY5" fmla="*/ 440531 h 866775"/>
                <a:gd name="connsiteX6" fmla="*/ 2670334 w 3171825"/>
                <a:gd name="connsiteY6" fmla="*/ 319564 h 866775"/>
                <a:gd name="connsiteX7" fmla="*/ 2677001 w 3171825"/>
                <a:gd name="connsiteY7" fmla="*/ 254794 h 866775"/>
                <a:gd name="connsiteX8" fmla="*/ 2611279 w 3171825"/>
                <a:gd name="connsiteY8" fmla="*/ 209074 h 866775"/>
                <a:gd name="connsiteX9" fmla="*/ 2533174 w 3171825"/>
                <a:gd name="connsiteY9" fmla="*/ 510064 h 866775"/>
                <a:gd name="connsiteX10" fmla="*/ 2470309 w 3171825"/>
                <a:gd name="connsiteY10" fmla="*/ 292894 h 866775"/>
                <a:gd name="connsiteX11" fmla="*/ 2405539 w 3171825"/>
                <a:gd name="connsiteY11" fmla="*/ 208121 h 866775"/>
                <a:gd name="connsiteX12" fmla="*/ 2325529 w 3171825"/>
                <a:gd name="connsiteY12" fmla="*/ 494824 h 866775"/>
                <a:gd name="connsiteX13" fmla="*/ 2206466 w 3171825"/>
                <a:gd name="connsiteY13" fmla="*/ 211931 h 866775"/>
                <a:gd name="connsiteX14" fmla="*/ 2087404 w 3171825"/>
                <a:gd name="connsiteY14" fmla="*/ 479584 h 866775"/>
                <a:gd name="connsiteX15" fmla="*/ 1983581 w 3171825"/>
                <a:gd name="connsiteY15" fmla="*/ 178594 h 866775"/>
                <a:gd name="connsiteX16" fmla="*/ 1877854 w 3171825"/>
                <a:gd name="connsiteY16" fmla="*/ 391954 h 866775"/>
                <a:gd name="connsiteX17" fmla="*/ 1867376 w 3171825"/>
                <a:gd name="connsiteY17" fmla="*/ 390049 h 866775"/>
                <a:gd name="connsiteX18" fmla="*/ 1866424 w 3171825"/>
                <a:gd name="connsiteY18" fmla="*/ 327184 h 866775"/>
                <a:gd name="connsiteX19" fmla="*/ 1807369 w 3171825"/>
                <a:gd name="connsiteY19" fmla="*/ 202406 h 866775"/>
                <a:gd name="connsiteX20" fmla="*/ 1654969 w 3171825"/>
                <a:gd name="connsiteY20" fmla="*/ 512921 h 866775"/>
                <a:gd name="connsiteX21" fmla="*/ 1592104 w 3171825"/>
                <a:gd name="connsiteY21" fmla="*/ 483394 h 866775"/>
                <a:gd name="connsiteX22" fmla="*/ 1719739 w 3171825"/>
                <a:gd name="connsiteY22" fmla="*/ 306229 h 866775"/>
                <a:gd name="connsiteX23" fmla="*/ 1619726 w 3171825"/>
                <a:gd name="connsiteY23" fmla="*/ 202406 h 866775"/>
                <a:gd name="connsiteX24" fmla="*/ 1483519 w 3171825"/>
                <a:gd name="connsiteY24" fmla="*/ 369094 h 866775"/>
                <a:gd name="connsiteX25" fmla="*/ 1503521 w 3171825"/>
                <a:gd name="connsiteY25" fmla="*/ 473869 h 866775"/>
                <a:gd name="connsiteX26" fmla="*/ 1418749 w 3171825"/>
                <a:gd name="connsiteY26" fmla="*/ 512921 h 866775"/>
                <a:gd name="connsiteX27" fmla="*/ 1400651 w 3171825"/>
                <a:gd name="connsiteY27" fmla="*/ 274796 h 866775"/>
                <a:gd name="connsiteX28" fmla="*/ 1336834 w 3171825"/>
                <a:gd name="connsiteY28" fmla="*/ 326231 h 866775"/>
                <a:gd name="connsiteX29" fmla="*/ 1262539 w 3171825"/>
                <a:gd name="connsiteY29" fmla="*/ 479584 h 866775"/>
                <a:gd name="connsiteX30" fmla="*/ 1223486 w 3171825"/>
                <a:gd name="connsiteY30" fmla="*/ 421481 h 866775"/>
                <a:gd name="connsiteX31" fmla="*/ 1402556 w 3171825"/>
                <a:gd name="connsiteY31" fmla="*/ 250031 h 866775"/>
                <a:gd name="connsiteX32" fmla="*/ 1343501 w 3171825"/>
                <a:gd name="connsiteY32" fmla="*/ 192881 h 866775"/>
                <a:gd name="connsiteX33" fmla="*/ 1181576 w 3171825"/>
                <a:gd name="connsiteY33" fmla="*/ 290989 h 866775"/>
                <a:gd name="connsiteX34" fmla="*/ 1086326 w 3171825"/>
                <a:gd name="connsiteY34" fmla="*/ 385286 h 866775"/>
                <a:gd name="connsiteX35" fmla="*/ 1088231 w 3171825"/>
                <a:gd name="connsiteY35" fmla="*/ 358616 h 866775"/>
                <a:gd name="connsiteX36" fmla="*/ 974884 w 3171825"/>
                <a:gd name="connsiteY36" fmla="*/ 204311 h 866775"/>
                <a:gd name="connsiteX37" fmla="*/ 883444 w 3171825"/>
                <a:gd name="connsiteY37" fmla="*/ 273844 h 866775"/>
                <a:gd name="connsiteX38" fmla="*/ 846296 w 3171825"/>
                <a:gd name="connsiteY38" fmla="*/ 213836 h 866775"/>
                <a:gd name="connsiteX39" fmla="*/ 805339 w 3171825"/>
                <a:gd name="connsiteY39" fmla="*/ 224314 h 866775"/>
                <a:gd name="connsiteX40" fmla="*/ 814864 w 3171825"/>
                <a:gd name="connsiteY40" fmla="*/ 334804 h 866775"/>
                <a:gd name="connsiteX41" fmla="*/ 742474 w 3171825"/>
                <a:gd name="connsiteY41" fmla="*/ 520541 h 866775"/>
                <a:gd name="connsiteX42" fmla="*/ 691991 w 3171825"/>
                <a:gd name="connsiteY42" fmla="*/ 309086 h 866775"/>
                <a:gd name="connsiteX43" fmla="*/ 671989 w 3171825"/>
                <a:gd name="connsiteY43" fmla="*/ 305276 h 866775"/>
                <a:gd name="connsiteX44" fmla="*/ 621506 w 3171825"/>
                <a:gd name="connsiteY44" fmla="*/ 399574 h 866775"/>
                <a:gd name="connsiteX45" fmla="*/ 539591 w 3171825"/>
                <a:gd name="connsiteY45" fmla="*/ 512921 h 866775"/>
                <a:gd name="connsiteX46" fmla="*/ 495776 w 3171825"/>
                <a:gd name="connsiteY46" fmla="*/ 443389 h 866775"/>
                <a:gd name="connsiteX47" fmla="*/ 685324 w 3171825"/>
                <a:gd name="connsiteY47" fmla="*/ 278606 h 866775"/>
                <a:gd name="connsiteX48" fmla="*/ 627221 w 3171825"/>
                <a:gd name="connsiteY48" fmla="*/ 214789 h 866775"/>
                <a:gd name="connsiteX49" fmla="*/ 437674 w 3171825"/>
                <a:gd name="connsiteY49" fmla="*/ 355759 h 866775"/>
                <a:gd name="connsiteX50" fmla="*/ 237649 w 3171825"/>
                <a:gd name="connsiteY50" fmla="*/ 529114 h 866775"/>
                <a:gd name="connsiteX51" fmla="*/ 97631 w 3171825"/>
                <a:gd name="connsiteY51" fmla="*/ 313849 h 866775"/>
                <a:gd name="connsiteX52" fmla="*/ 261461 w 3171825"/>
                <a:gd name="connsiteY52" fmla="*/ 69056 h 866775"/>
                <a:gd name="connsiteX53" fmla="*/ 329089 w 3171825"/>
                <a:gd name="connsiteY53" fmla="*/ 181451 h 866775"/>
                <a:gd name="connsiteX54" fmla="*/ 410051 w 3171825"/>
                <a:gd name="connsiteY54" fmla="*/ 121444 h 866775"/>
                <a:gd name="connsiteX55" fmla="*/ 265271 w 3171825"/>
                <a:gd name="connsiteY55" fmla="*/ 7144 h 866775"/>
                <a:gd name="connsiteX56" fmla="*/ 7144 w 3171825"/>
                <a:gd name="connsiteY56" fmla="*/ 324326 h 866775"/>
                <a:gd name="connsiteX57" fmla="*/ 220504 w 3171825"/>
                <a:gd name="connsiteY57" fmla="*/ 601504 h 866775"/>
                <a:gd name="connsiteX58" fmla="*/ 425291 w 3171825"/>
                <a:gd name="connsiteY58" fmla="*/ 472916 h 866775"/>
                <a:gd name="connsiteX59" fmla="*/ 525304 w 3171825"/>
                <a:gd name="connsiteY59" fmla="*/ 576739 h 866775"/>
                <a:gd name="connsiteX60" fmla="*/ 646271 w 3171825"/>
                <a:gd name="connsiteY60" fmla="*/ 485299 h 866775"/>
                <a:gd name="connsiteX61" fmla="*/ 734854 w 3171825"/>
                <a:gd name="connsiteY61" fmla="*/ 576739 h 866775"/>
                <a:gd name="connsiteX62" fmla="*/ 812959 w 3171825"/>
                <a:gd name="connsiteY62" fmla="*/ 532924 h 866775"/>
                <a:gd name="connsiteX63" fmla="*/ 904399 w 3171825"/>
                <a:gd name="connsiteY63" fmla="*/ 810101 h 866775"/>
                <a:gd name="connsiteX64" fmla="*/ 882491 w 3171825"/>
                <a:gd name="connsiteY64" fmla="*/ 577691 h 866775"/>
                <a:gd name="connsiteX65" fmla="*/ 969169 w 3171825"/>
                <a:gd name="connsiteY65" fmla="*/ 267176 h 866775"/>
                <a:gd name="connsiteX66" fmla="*/ 1015841 w 3171825"/>
                <a:gd name="connsiteY66" fmla="*/ 359569 h 866775"/>
                <a:gd name="connsiteX67" fmla="*/ 1007269 w 3171825"/>
                <a:gd name="connsiteY67" fmla="*/ 440531 h 866775"/>
                <a:gd name="connsiteX68" fmla="*/ 900589 w 3171825"/>
                <a:gd name="connsiteY68" fmla="*/ 545306 h 866775"/>
                <a:gd name="connsiteX69" fmla="*/ 941546 w 3171825"/>
                <a:gd name="connsiteY69" fmla="*/ 577691 h 866775"/>
                <a:gd name="connsiteX70" fmla="*/ 1072039 w 3171825"/>
                <a:gd name="connsiteY70" fmla="*/ 449104 h 866775"/>
                <a:gd name="connsiteX71" fmla="*/ 1150144 w 3171825"/>
                <a:gd name="connsiteY71" fmla="*/ 390049 h 866775"/>
                <a:gd name="connsiteX72" fmla="*/ 1149191 w 3171825"/>
                <a:gd name="connsiteY72" fmla="*/ 415766 h 866775"/>
                <a:gd name="connsiteX73" fmla="*/ 1244441 w 3171825"/>
                <a:gd name="connsiteY73" fmla="*/ 550069 h 866775"/>
                <a:gd name="connsiteX74" fmla="*/ 1349216 w 3171825"/>
                <a:gd name="connsiteY74" fmla="*/ 469106 h 866775"/>
                <a:gd name="connsiteX75" fmla="*/ 1352074 w 3171825"/>
                <a:gd name="connsiteY75" fmla="*/ 547211 h 866775"/>
                <a:gd name="connsiteX76" fmla="*/ 1155859 w 3171825"/>
                <a:gd name="connsiteY76" fmla="*/ 754856 h 866775"/>
                <a:gd name="connsiteX77" fmla="*/ 1259681 w 3171825"/>
                <a:gd name="connsiteY77" fmla="*/ 864394 h 866775"/>
                <a:gd name="connsiteX78" fmla="*/ 1419701 w 3171825"/>
                <a:gd name="connsiteY78" fmla="*/ 569119 h 866775"/>
                <a:gd name="connsiteX79" fmla="*/ 1529239 w 3171825"/>
                <a:gd name="connsiteY79" fmla="*/ 518636 h 866775"/>
                <a:gd name="connsiteX80" fmla="*/ 1640681 w 3171825"/>
                <a:gd name="connsiteY80" fmla="*/ 576739 h 866775"/>
                <a:gd name="connsiteX81" fmla="*/ 1813084 w 3171825"/>
                <a:gd name="connsiteY81" fmla="*/ 459581 h 866775"/>
                <a:gd name="connsiteX82" fmla="*/ 1868329 w 3171825"/>
                <a:gd name="connsiteY82" fmla="*/ 576739 h 866775"/>
                <a:gd name="connsiteX83" fmla="*/ 1980724 w 3171825"/>
                <a:gd name="connsiteY83" fmla="*/ 273844 h 866775"/>
                <a:gd name="connsiteX84" fmla="*/ 2074069 w 3171825"/>
                <a:gd name="connsiteY84" fmla="*/ 601504 h 866775"/>
                <a:gd name="connsiteX85" fmla="*/ 2198846 w 3171825"/>
                <a:gd name="connsiteY85" fmla="*/ 312896 h 866775"/>
                <a:gd name="connsiteX86" fmla="*/ 2307432 w 3171825"/>
                <a:gd name="connsiteY86" fmla="*/ 576739 h 866775"/>
                <a:gd name="connsiteX87" fmla="*/ 2412207 w 3171825"/>
                <a:gd name="connsiteY87" fmla="*/ 428149 h 866775"/>
                <a:gd name="connsiteX88" fmla="*/ 2521744 w 3171825"/>
                <a:gd name="connsiteY88" fmla="*/ 576739 h 866775"/>
                <a:gd name="connsiteX89" fmla="*/ 2618899 w 3171825"/>
                <a:gd name="connsiteY89" fmla="*/ 486251 h 866775"/>
                <a:gd name="connsiteX90" fmla="*/ 2670334 w 3171825"/>
                <a:gd name="connsiteY90" fmla="*/ 576739 h 866775"/>
                <a:gd name="connsiteX91" fmla="*/ 2803684 w 3171825"/>
                <a:gd name="connsiteY91" fmla="*/ 274796 h 866775"/>
                <a:gd name="connsiteX92" fmla="*/ 2947511 w 3171825"/>
                <a:gd name="connsiteY92" fmla="*/ 576739 h 866775"/>
                <a:gd name="connsiteX93" fmla="*/ 3040857 w 3171825"/>
                <a:gd name="connsiteY93" fmla="*/ 474821 h 866775"/>
                <a:gd name="connsiteX94" fmla="*/ 3121819 w 3171825"/>
                <a:gd name="connsiteY94" fmla="*/ 576739 h 866775"/>
                <a:gd name="connsiteX95" fmla="*/ 3169444 w 3171825"/>
                <a:gd name="connsiteY95" fmla="*/ 550069 h 866775"/>
                <a:gd name="connsiteX96" fmla="*/ 3092291 w 3171825"/>
                <a:gd name="connsiteY96" fmla="*/ 287179 h 866775"/>
                <a:gd name="connsiteX97" fmla="*/ 1267301 w 3171825"/>
                <a:gd name="connsiteY97" fmla="*/ 806291 h 866775"/>
                <a:gd name="connsiteX98" fmla="*/ 1226344 w 3171825"/>
                <a:gd name="connsiteY98" fmla="*/ 751999 h 866775"/>
                <a:gd name="connsiteX99" fmla="*/ 1353026 w 3171825"/>
                <a:gd name="connsiteY99" fmla="*/ 597694 h 866775"/>
                <a:gd name="connsiteX100" fmla="*/ 1267301 w 3171825"/>
                <a:gd name="connsiteY100" fmla="*/ 806291 h 866775"/>
                <a:gd name="connsiteX101" fmla="*/ 1614964 w 3171825"/>
                <a:gd name="connsiteY101" fmla="*/ 257651 h 866775"/>
                <a:gd name="connsiteX102" fmla="*/ 1653064 w 3171825"/>
                <a:gd name="connsiteY102" fmla="*/ 315754 h 866775"/>
                <a:gd name="connsiteX103" fmla="*/ 1569244 w 3171825"/>
                <a:gd name="connsiteY103" fmla="*/ 438626 h 866775"/>
                <a:gd name="connsiteX104" fmla="*/ 1614964 w 3171825"/>
                <a:gd name="connsiteY104" fmla="*/ 257651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171825" h="866775">
                  <a:moveTo>
                    <a:pt x="3092291" y="287179"/>
                  </a:moveTo>
                  <a:cubicBezTo>
                    <a:pt x="3092291" y="241459"/>
                    <a:pt x="3089434" y="211931"/>
                    <a:pt x="3059907" y="211931"/>
                  </a:cubicBezTo>
                  <a:cubicBezTo>
                    <a:pt x="3046571" y="211931"/>
                    <a:pt x="3039904" y="214789"/>
                    <a:pt x="3027521" y="218599"/>
                  </a:cubicBezTo>
                  <a:cubicBezTo>
                    <a:pt x="3037999" y="371951"/>
                    <a:pt x="3003709" y="507206"/>
                    <a:pt x="2960846" y="507206"/>
                  </a:cubicBezTo>
                  <a:cubicBezTo>
                    <a:pt x="2905601" y="507206"/>
                    <a:pt x="2933224" y="178594"/>
                    <a:pt x="2816066" y="178594"/>
                  </a:cubicBezTo>
                  <a:cubicBezTo>
                    <a:pt x="2707482" y="178594"/>
                    <a:pt x="2692241" y="440531"/>
                    <a:pt x="2679859" y="440531"/>
                  </a:cubicBezTo>
                  <a:cubicBezTo>
                    <a:pt x="2671286" y="440531"/>
                    <a:pt x="2670334" y="371951"/>
                    <a:pt x="2670334" y="319564"/>
                  </a:cubicBezTo>
                  <a:cubicBezTo>
                    <a:pt x="2675096" y="294799"/>
                    <a:pt x="2677001" y="271939"/>
                    <a:pt x="2677001" y="254794"/>
                  </a:cubicBezTo>
                  <a:cubicBezTo>
                    <a:pt x="2677001" y="230029"/>
                    <a:pt x="2667476" y="188119"/>
                    <a:pt x="2611279" y="209074"/>
                  </a:cubicBezTo>
                  <a:cubicBezTo>
                    <a:pt x="2613184" y="396716"/>
                    <a:pt x="2576036" y="510064"/>
                    <a:pt x="2533174" y="510064"/>
                  </a:cubicBezTo>
                  <a:cubicBezTo>
                    <a:pt x="2471261" y="510064"/>
                    <a:pt x="2470309" y="340519"/>
                    <a:pt x="2470309" y="292894"/>
                  </a:cubicBezTo>
                  <a:cubicBezTo>
                    <a:pt x="2470309" y="247174"/>
                    <a:pt x="2473166" y="186214"/>
                    <a:pt x="2405539" y="208121"/>
                  </a:cubicBezTo>
                  <a:cubicBezTo>
                    <a:pt x="2395061" y="371951"/>
                    <a:pt x="2352199" y="494824"/>
                    <a:pt x="2325529" y="494824"/>
                  </a:cubicBezTo>
                  <a:cubicBezTo>
                    <a:pt x="2285524" y="494824"/>
                    <a:pt x="2293144" y="211931"/>
                    <a:pt x="2206466" y="211931"/>
                  </a:cubicBezTo>
                  <a:cubicBezTo>
                    <a:pt x="2128361" y="211931"/>
                    <a:pt x="2103596" y="479584"/>
                    <a:pt x="2087404" y="479584"/>
                  </a:cubicBezTo>
                  <a:cubicBezTo>
                    <a:pt x="2057876" y="479584"/>
                    <a:pt x="2096929" y="178594"/>
                    <a:pt x="1983581" y="178594"/>
                  </a:cubicBezTo>
                  <a:cubicBezTo>
                    <a:pt x="1924526" y="178594"/>
                    <a:pt x="1900714" y="279559"/>
                    <a:pt x="1877854" y="391954"/>
                  </a:cubicBezTo>
                  <a:cubicBezTo>
                    <a:pt x="1873091" y="413861"/>
                    <a:pt x="1868329" y="414814"/>
                    <a:pt x="1867376" y="390049"/>
                  </a:cubicBezTo>
                  <a:cubicBezTo>
                    <a:pt x="1866424" y="370046"/>
                    <a:pt x="1866424" y="347186"/>
                    <a:pt x="1866424" y="327184"/>
                  </a:cubicBezTo>
                  <a:cubicBezTo>
                    <a:pt x="1894999" y="213836"/>
                    <a:pt x="1859756" y="171926"/>
                    <a:pt x="1807369" y="202406"/>
                  </a:cubicBezTo>
                  <a:cubicBezTo>
                    <a:pt x="1824514" y="411004"/>
                    <a:pt x="1728311" y="512921"/>
                    <a:pt x="1654969" y="512921"/>
                  </a:cubicBezTo>
                  <a:cubicBezTo>
                    <a:pt x="1628299" y="512921"/>
                    <a:pt x="1607344" y="501491"/>
                    <a:pt x="1592104" y="483394"/>
                  </a:cubicBezTo>
                  <a:cubicBezTo>
                    <a:pt x="1680686" y="429101"/>
                    <a:pt x="1719739" y="367189"/>
                    <a:pt x="1719739" y="306229"/>
                  </a:cubicBezTo>
                  <a:cubicBezTo>
                    <a:pt x="1719739" y="240506"/>
                    <a:pt x="1681639" y="202406"/>
                    <a:pt x="1619726" y="202406"/>
                  </a:cubicBezTo>
                  <a:cubicBezTo>
                    <a:pt x="1532096" y="202406"/>
                    <a:pt x="1483519" y="292894"/>
                    <a:pt x="1483519" y="369094"/>
                  </a:cubicBezTo>
                  <a:cubicBezTo>
                    <a:pt x="1483519" y="410051"/>
                    <a:pt x="1491139" y="445294"/>
                    <a:pt x="1503521" y="473869"/>
                  </a:cubicBezTo>
                  <a:cubicBezTo>
                    <a:pt x="1473041" y="488156"/>
                    <a:pt x="1445419" y="500539"/>
                    <a:pt x="1418749" y="512921"/>
                  </a:cubicBezTo>
                  <a:cubicBezTo>
                    <a:pt x="1416844" y="433864"/>
                    <a:pt x="1407319" y="350996"/>
                    <a:pt x="1400651" y="274796"/>
                  </a:cubicBezTo>
                  <a:cubicBezTo>
                    <a:pt x="1353979" y="262414"/>
                    <a:pt x="1340644" y="284321"/>
                    <a:pt x="1336834" y="326231"/>
                  </a:cubicBezTo>
                  <a:cubicBezTo>
                    <a:pt x="1328261" y="420529"/>
                    <a:pt x="1293971" y="479584"/>
                    <a:pt x="1262539" y="479584"/>
                  </a:cubicBezTo>
                  <a:cubicBezTo>
                    <a:pt x="1239679" y="479584"/>
                    <a:pt x="1225391" y="451009"/>
                    <a:pt x="1223486" y="421481"/>
                  </a:cubicBezTo>
                  <a:cubicBezTo>
                    <a:pt x="1214914" y="270034"/>
                    <a:pt x="1337786" y="228124"/>
                    <a:pt x="1402556" y="250031"/>
                  </a:cubicBezTo>
                  <a:cubicBezTo>
                    <a:pt x="1415891" y="216694"/>
                    <a:pt x="1401604" y="192881"/>
                    <a:pt x="1343501" y="192881"/>
                  </a:cubicBezTo>
                  <a:cubicBezTo>
                    <a:pt x="1273016" y="192881"/>
                    <a:pt x="1220629" y="235744"/>
                    <a:pt x="1181576" y="290989"/>
                  </a:cubicBezTo>
                  <a:cubicBezTo>
                    <a:pt x="1155859" y="327184"/>
                    <a:pt x="1126331" y="353854"/>
                    <a:pt x="1086326" y="385286"/>
                  </a:cubicBezTo>
                  <a:cubicBezTo>
                    <a:pt x="1087279" y="375761"/>
                    <a:pt x="1088231" y="367189"/>
                    <a:pt x="1088231" y="358616"/>
                  </a:cubicBezTo>
                  <a:cubicBezTo>
                    <a:pt x="1088231" y="251936"/>
                    <a:pt x="1030129" y="204311"/>
                    <a:pt x="974884" y="204311"/>
                  </a:cubicBezTo>
                  <a:cubicBezTo>
                    <a:pt x="929164" y="204311"/>
                    <a:pt x="900589" y="231934"/>
                    <a:pt x="883444" y="273844"/>
                  </a:cubicBezTo>
                  <a:cubicBezTo>
                    <a:pt x="879634" y="231934"/>
                    <a:pt x="871061" y="213836"/>
                    <a:pt x="846296" y="213836"/>
                  </a:cubicBezTo>
                  <a:cubicBezTo>
                    <a:pt x="835819" y="213836"/>
                    <a:pt x="821531" y="216694"/>
                    <a:pt x="805339" y="224314"/>
                  </a:cubicBezTo>
                  <a:cubicBezTo>
                    <a:pt x="812959" y="248126"/>
                    <a:pt x="814864" y="300514"/>
                    <a:pt x="814864" y="334804"/>
                  </a:cubicBezTo>
                  <a:cubicBezTo>
                    <a:pt x="814864" y="463391"/>
                    <a:pt x="777716" y="520541"/>
                    <a:pt x="742474" y="520541"/>
                  </a:cubicBezTo>
                  <a:cubicBezTo>
                    <a:pt x="701516" y="520541"/>
                    <a:pt x="695801" y="368141"/>
                    <a:pt x="691991" y="309086"/>
                  </a:cubicBezTo>
                  <a:cubicBezTo>
                    <a:pt x="687229" y="307181"/>
                    <a:pt x="681514" y="305276"/>
                    <a:pt x="671989" y="305276"/>
                  </a:cubicBezTo>
                  <a:cubicBezTo>
                    <a:pt x="635794" y="305276"/>
                    <a:pt x="631031" y="354806"/>
                    <a:pt x="621506" y="399574"/>
                  </a:cubicBezTo>
                  <a:cubicBezTo>
                    <a:pt x="611029" y="450056"/>
                    <a:pt x="582454" y="512921"/>
                    <a:pt x="539591" y="512921"/>
                  </a:cubicBezTo>
                  <a:cubicBezTo>
                    <a:pt x="513874" y="512921"/>
                    <a:pt x="497681" y="488156"/>
                    <a:pt x="495776" y="443389"/>
                  </a:cubicBezTo>
                  <a:cubicBezTo>
                    <a:pt x="491966" y="352901"/>
                    <a:pt x="567214" y="245269"/>
                    <a:pt x="685324" y="278606"/>
                  </a:cubicBezTo>
                  <a:cubicBezTo>
                    <a:pt x="700564" y="242411"/>
                    <a:pt x="676751" y="214789"/>
                    <a:pt x="627221" y="214789"/>
                  </a:cubicBezTo>
                  <a:cubicBezTo>
                    <a:pt x="540544" y="214789"/>
                    <a:pt x="469106" y="279559"/>
                    <a:pt x="437674" y="355759"/>
                  </a:cubicBezTo>
                  <a:cubicBezTo>
                    <a:pt x="406241" y="426244"/>
                    <a:pt x="350996" y="529114"/>
                    <a:pt x="237649" y="529114"/>
                  </a:cubicBezTo>
                  <a:cubicBezTo>
                    <a:pt x="157639" y="529114"/>
                    <a:pt x="97631" y="459581"/>
                    <a:pt x="97631" y="313849"/>
                  </a:cubicBezTo>
                  <a:cubicBezTo>
                    <a:pt x="97631" y="188119"/>
                    <a:pt x="176689" y="69056"/>
                    <a:pt x="261461" y="69056"/>
                  </a:cubicBezTo>
                  <a:cubicBezTo>
                    <a:pt x="320516" y="69056"/>
                    <a:pt x="333851" y="127159"/>
                    <a:pt x="329089" y="181451"/>
                  </a:cubicBezTo>
                  <a:cubicBezTo>
                    <a:pt x="359569" y="206216"/>
                    <a:pt x="410051" y="183356"/>
                    <a:pt x="410051" y="121444"/>
                  </a:cubicBezTo>
                  <a:cubicBezTo>
                    <a:pt x="410051" y="79534"/>
                    <a:pt x="375761" y="7144"/>
                    <a:pt x="265271" y="7144"/>
                  </a:cubicBezTo>
                  <a:cubicBezTo>
                    <a:pt x="128111" y="7144"/>
                    <a:pt x="7144" y="144304"/>
                    <a:pt x="7144" y="324326"/>
                  </a:cubicBezTo>
                  <a:cubicBezTo>
                    <a:pt x="7144" y="498634"/>
                    <a:pt x="95726" y="601504"/>
                    <a:pt x="220504" y="601504"/>
                  </a:cubicBezTo>
                  <a:cubicBezTo>
                    <a:pt x="299561" y="601504"/>
                    <a:pt x="373856" y="556736"/>
                    <a:pt x="425291" y="472916"/>
                  </a:cubicBezTo>
                  <a:cubicBezTo>
                    <a:pt x="438626" y="545306"/>
                    <a:pt x="488156" y="576739"/>
                    <a:pt x="525304" y="576739"/>
                  </a:cubicBezTo>
                  <a:cubicBezTo>
                    <a:pt x="585311" y="576739"/>
                    <a:pt x="624364" y="537686"/>
                    <a:pt x="646271" y="485299"/>
                  </a:cubicBezTo>
                  <a:cubicBezTo>
                    <a:pt x="659606" y="537686"/>
                    <a:pt x="688181" y="576739"/>
                    <a:pt x="734854" y="576739"/>
                  </a:cubicBezTo>
                  <a:cubicBezTo>
                    <a:pt x="768191" y="576739"/>
                    <a:pt x="793909" y="559594"/>
                    <a:pt x="812959" y="532924"/>
                  </a:cubicBezTo>
                  <a:cubicBezTo>
                    <a:pt x="805339" y="716756"/>
                    <a:pt x="795814" y="832961"/>
                    <a:pt x="904399" y="810101"/>
                  </a:cubicBezTo>
                  <a:cubicBezTo>
                    <a:pt x="887254" y="757714"/>
                    <a:pt x="882491" y="663416"/>
                    <a:pt x="882491" y="577691"/>
                  </a:cubicBezTo>
                  <a:cubicBezTo>
                    <a:pt x="882491" y="344329"/>
                    <a:pt x="920591" y="267176"/>
                    <a:pt x="969169" y="267176"/>
                  </a:cubicBezTo>
                  <a:cubicBezTo>
                    <a:pt x="1004411" y="267176"/>
                    <a:pt x="1015841" y="311944"/>
                    <a:pt x="1015841" y="359569"/>
                  </a:cubicBezTo>
                  <a:cubicBezTo>
                    <a:pt x="1015841" y="385286"/>
                    <a:pt x="1012984" y="413861"/>
                    <a:pt x="1007269" y="440531"/>
                  </a:cubicBezTo>
                  <a:cubicBezTo>
                    <a:pt x="948214" y="477679"/>
                    <a:pt x="900589" y="507206"/>
                    <a:pt x="900589" y="545306"/>
                  </a:cubicBezTo>
                  <a:cubicBezTo>
                    <a:pt x="900589" y="574834"/>
                    <a:pt x="922496" y="577691"/>
                    <a:pt x="941546" y="577691"/>
                  </a:cubicBezTo>
                  <a:cubicBezTo>
                    <a:pt x="987266" y="577691"/>
                    <a:pt x="1041559" y="532924"/>
                    <a:pt x="1072039" y="449104"/>
                  </a:cubicBezTo>
                  <a:cubicBezTo>
                    <a:pt x="1098709" y="432911"/>
                    <a:pt x="1125379" y="414814"/>
                    <a:pt x="1150144" y="390049"/>
                  </a:cubicBezTo>
                  <a:cubicBezTo>
                    <a:pt x="1149191" y="398621"/>
                    <a:pt x="1149191" y="407194"/>
                    <a:pt x="1149191" y="415766"/>
                  </a:cubicBezTo>
                  <a:cubicBezTo>
                    <a:pt x="1149191" y="499586"/>
                    <a:pt x="1185386" y="550069"/>
                    <a:pt x="1244441" y="550069"/>
                  </a:cubicBezTo>
                  <a:cubicBezTo>
                    <a:pt x="1290161" y="550069"/>
                    <a:pt x="1324451" y="517684"/>
                    <a:pt x="1349216" y="469106"/>
                  </a:cubicBezTo>
                  <a:cubicBezTo>
                    <a:pt x="1351121" y="496729"/>
                    <a:pt x="1352074" y="523399"/>
                    <a:pt x="1352074" y="547211"/>
                  </a:cubicBezTo>
                  <a:cubicBezTo>
                    <a:pt x="1258729" y="590074"/>
                    <a:pt x="1155859" y="633889"/>
                    <a:pt x="1155859" y="754856"/>
                  </a:cubicBezTo>
                  <a:cubicBezTo>
                    <a:pt x="1155859" y="817721"/>
                    <a:pt x="1201579" y="864394"/>
                    <a:pt x="1259681" y="864394"/>
                  </a:cubicBezTo>
                  <a:cubicBezTo>
                    <a:pt x="1389221" y="864394"/>
                    <a:pt x="1418749" y="728186"/>
                    <a:pt x="1419701" y="569119"/>
                  </a:cubicBezTo>
                  <a:cubicBezTo>
                    <a:pt x="1461611" y="551021"/>
                    <a:pt x="1493044" y="536734"/>
                    <a:pt x="1529239" y="518636"/>
                  </a:cubicBezTo>
                  <a:cubicBezTo>
                    <a:pt x="1560671" y="557689"/>
                    <a:pt x="1602581" y="576739"/>
                    <a:pt x="1640681" y="576739"/>
                  </a:cubicBezTo>
                  <a:cubicBezTo>
                    <a:pt x="1714024" y="576739"/>
                    <a:pt x="1768316" y="537686"/>
                    <a:pt x="1813084" y="459581"/>
                  </a:cubicBezTo>
                  <a:cubicBezTo>
                    <a:pt x="1820704" y="519589"/>
                    <a:pt x="1835944" y="576739"/>
                    <a:pt x="1868329" y="576739"/>
                  </a:cubicBezTo>
                  <a:cubicBezTo>
                    <a:pt x="1926431" y="576739"/>
                    <a:pt x="1937861" y="273844"/>
                    <a:pt x="1980724" y="273844"/>
                  </a:cubicBezTo>
                  <a:cubicBezTo>
                    <a:pt x="2014061" y="273844"/>
                    <a:pt x="1986439" y="601504"/>
                    <a:pt x="2074069" y="601504"/>
                  </a:cubicBezTo>
                  <a:cubicBezTo>
                    <a:pt x="2148364" y="601504"/>
                    <a:pt x="2162651" y="312896"/>
                    <a:pt x="2198846" y="312896"/>
                  </a:cubicBezTo>
                  <a:cubicBezTo>
                    <a:pt x="2224564" y="312896"/>
                    <a:pt x="2226469" y="576739"/>
                    <a:pt x="2307432" y="576739"/>
                  </a:cubicBezTo>
                  <a:cubicBezTo>
                    <a:pt x="2347436" y="576739"/>
                    <a:pt x="2390299" y="529114"/>
                    <a:pt x="2412207" y="428149"/>
                  </a:cubicBezTo>
                  <a:cubicBezTo>
                    <a:pt x="2422684" y="494824"/>
                    <a:pt x="2456021" y="576739"/>
                    <a:pt x="2521744" y="576739"/>
                  </a:cubicBezTo>
                  <a:cubicBezTo>
                    <a:pt x="2559844" y="576739"/>
                    <a:pt x="2593182" y="537686"/>
                    <a:pt x="2618899" y="486251"/>
                  </a:cubicBezTo>
                  <a:cubicBezTo>
                    <a:pt x="2625566" y="539591"/>
                    <a:pt x="2640807" y="576739"/>
                    <a:pt x="2670334" y="576739"/>
                  </a:cubicBezTo>
                  <a:cubicBezTo>
                    <a:pt x="2746534" y="576739"/>
                    <a:pt x="2743676" y="274796"/>
                    <a:pt x="2803684" y="274796"/>
                  </a:cubicBezTo>
                  <a:cubicBezTo>
                    <a:pt x="2850357" y="274796"/>
                    <a:pt x="2836069" y="576739"/>
                    <a:pt x="2947511" y="576739"/>
                  </a:cubicBezTo>
                  <a:cubicBezTo>
                    <a:pt x="3000851" y="576739"/>
                    <a:pt x="3025616" y="531971"/>
                    <a:pt x="3040857" y="474821"/>
                  </a:cubicBezTo>
                  <a:cubicBezTo>
                    <a:pt x="3061811" y="558641"/>
                    <a:pt x="3094196" y="576739"/>
                    <a:pt x="3121819" y="576739"/>
                  </a:cubicBezTo>
                  <a:cubicBezTo>
                    <a:pt x="3138964" y="576739"/>
                    <a:pt x="3152299" y="571024"/>
                    <a:pt x="3169444" y="550069"/>
                  </a:cubicBezTo>
                  <a:cubicBezTo>
                    <a:pt x="3085624" y="511969"/>
                    <a:pt x="3092291" y="375761"/>
                    <a:pt x="3092291" y="287179"/>
                  </a:cubicBezTo>
                  <a:close/>
                  <a:moveTo>
                    <a:pt x="1267301" y="806291"/>
                  </a:moveTo>
                  <a:cubicBezTo>
                    <a:pt x="1240631" y="806291"/>
                    <a:pt x="1226344" y="780574"/>
                    <a:pt x="1226344" y="751999"/>
                  </a:cubicBezTo>
                  <a:cubicBezTo>
                    <a:pt x="1226344" y="674846"/>
                    <a:pt x="1283494" y="632936"/>
                    <a:pt x="1353026" y="597694"/>
                  </a:cubicBezTo>
                  <a:cubicBezTo>
                    <a:pt x="1349216" y="768191"/>
                    <a:pt x="1310164" y="806291"/>
                    <a:pt x="1267301" y="806291"/>
                  </a:cubicBezTo>
                  <a:close/>
                  <a:moveTo>
                    <a:pt x="1614964" y="257651"/>
                  </a:moveTo>
                  <a:cubicBezTo>
                    <a:pt x="1640681" y="257651"/>
                    <a:pt x="1655921" y="281464"/>
                    <a:pt x="1653064" y="315754"/>
                  </a:cubicBezTo>
                  <a:cubicBezTo>
                    <a:pt x="1650206" y="355759"/>
                    <a:pt x="1620679" y="402431"/>
                    <a:pt x="1569244" y="438626"/>
                  </a:cubicBezTo>
                  <a:cubicBezTo>
                    <a:pt x="1543526" y="362426"/>
                    <a:pt x="1563529" y="257651"/>
                    <a:pt x="1614964" y="257651"/>
                  </a:cubicBezTo>
                  <a:close/>
                </a:path>
              </a:pathLst>
            </a:custGeom>
            <a:solidFill>
              <a:srgbClr val="0072AF"/>
            </a:solidFill>
            <a:ln w="9525" cap="flat">
              <a:noFill/>
              <a:prstDash val="solid"/>
              <a:miter/>
            </a:ln>
          </p:spPr>
          <p:txBody>
            <a:bodyPr lIns="73152" tIns="36576" rIns="73152" bIns="36576" rtlCol="0" anchor="ctr"/>
            <a:lstStyle/>
            <a:p>
              <a:endParaRPr lang="de-DE" dirty="0"/>
            </a:p>
          </p:txBody>
        </p:sp>
        <p:sp>
          <p:nvSpPr>
            <p:cNvPr id="11" name="Freeform: Shape 10">
              <a:extLst>
                <a:ext uri="{FF2B5EF4-FFF2-40B4-BE49-F238E27FC236}">
                  <a16:creationId xmlns:a16="http://schemas.microsoft.com/office/drawing/2014/main" id="{06629252-ADFC-4FC9-85E5-6800A45F303B}"/>
                </a:ext>
              </a:extLst>
            </p:cNvPr>
            <p:cNvSpPr/>
            <p:nvPr/>
          </p:nvSpPr>
          <p:spPr>
            <a:xfrm>
              <a:off x="10915493" y="643771"/>
              <a:ext cx="54409" cy="59850"/>
            </a:xfrm>
            <a:custGeom>
              <a:avLst/>
              <a:gdLst>
                <a:gd name="connsiteX0" fmla="*/ 51942 w 95250"/>
                <a:gd name="connsiteY0" fmla="*/ 99569 h 104775"/>
                <a:gd name="connsiteX1" fmla="*/ 93853 w 95250"/>
                <a:gd name="connsiteY1" fmla="*/ 51944 h 104775"/>
                <a:gd name="connsiteX2" fmla="*/ 51942 w 95250"/>
                <a:gd name="connsiteY2" fmla="*/ 7176 h 104775"/>
                <a:gd name="connsiteX3" fmla="*/ 7175 w 95250"/>
                <a:gd name="connsiteY3" fmla="*/ 54801 h 104775"/>
                <a:gd name="connsiteX4" fmla="*/ 51942 w 95250"/>
                <a:gd name="connsiteY4" fmla="*/ 99569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104775">
                  <a:moveTo>
                    <a:pt x="51942" y="99569"/>
                  </a:moveTo>
                  <a:cubicBezTo>
                    <a:pt x="76707" y="98616"/>
                    <a:pt x="93853" y="77661"/>
                    <a:pt x="93853" y="51944"/>
                  </a:cubicBezTo>
                  <a:cubicBezTo>
                    <a:pt x="93853" y="26226"/>
                    <a:pt x="76707" y="6224"/>
                    <a:pt x="51942" y="7176"/>
                  </a:cubicBezTo>
                  <a:cubicBezTo>
                    <a:pt x="27178" y="8129"/>
                    <a:pt x="7175" y="29084"/>
                    <a:pt x="7175" y="54801"/>
                  </a:cubicBezTo>
                  <a:cubicBezTo>
                    <a:pt x="6222" y="80519"/>
                    <a:pt x="27178" y="100521"/>
                    <a:pt x="51942" y="99569"/>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2" name="Freeform: Shape 11">
              <a:extLst>
                <a:ext uri="{FF2B5EF4-FFF2-40B4-BE49-F238E27FC236}">
                  <a16:creationId xmlns:a16="http://schemas.microsoft.com/office/drawing/2014/main" id="{9DB5264D-26DE-4A16-881C-0B8EE6975DF9}"/>
                </a:ext>
              </a:extLst>
            </p:cNvPr>
            <p:cNvSpPr/>
            <p:nvPr/>
          </p:nvSpPr>
          <p:spPr>
            <a:xfrm>
              <a:off x="11270254" y="654106"/>
              <a:ext cx="54409" cy="54409"/>
            </a:xfrm>
            <a:custGeom>
              <a:avLst/>
              <a:gdLst>
                <a:gd name="connsiteX0" fmla="*/ 48101 w 95250"/>
                <a:gd name="connsiteY0" fmla="*/ 94808 h 95250"/>
                <a:gd name="connsiteX1" fmla="*/ 89059 w 95250"/>
                <a:gd name="connsiteY1" fmla="*/ 49088 h 95250"/>
                <a:gd name="connsiteX2" fmla="*/ 48101 w 95250"/>
                <a:gd name="connsiteY2" fmla="*/ 7178 h 95250"/>
                <a:gd name="connsiteX3" fmla="*/ 7144 w 95250"/>
                <a:gd name="connsiteY3" fmla="*/ 52898 h 95250"/>
                <a:gd name="connsiteX4" fmla="*/ 48101 w 95250"/>
                <a:gd name="connsiteY4" fmla="*/ 9480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48101" y="94808"/>
                  </a:moveTo>
                  <a:cubicBezTo>
                    <a:pt x="70961" y="93856"/>
                    <a:pt x="89059" y="73853"/>
                    <a:pt x="89059" y="49088"/>
                  </a:cubicBezTo>
                  <a:cubicBezTo>
                    <a:pt x="89059" y="25275"/>
                    <a:pt x="70961" y="6225"/>
                    <a:pt x="48101" y="7178"/>
                  </a:cubicBezTo>
                  <a:cubicBezTo>
                    <a:pt x="25241" y="8131"/>
                    <a:pt x="7144" y="28133"/>
                    <a:pt x="7144" y="52898"/>
                  </a:cubicBezTo>
                  <a:cubicBezTo>
                    <a:pt x="8096" y="76711"/>
                    <a:pt x="26194" y="95761"/>
                    <a:pt x="48101" y="94808"/>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3" name="Freeform: Shape 12">
              <a:extLst>
                <a:ext uri="{FF2B5EF4-FFF2-40B4-BE49-F238E27FC236}">
                  <a16:creationId xmlns:a16="http://schemas.microsoft.com/office/drawing/2014/main" id="{1478FE54-3447-4979-8CE3-A274C8BD5A44}"/>
                </a:ext>
              </a:extLst>
            </p:cNvPr>
            <p:cNvSpPr/>
            <p:nvPr/>
          </p:nvSpPr>
          <p:spPr>
            <a:xfrm>
              <a:off x="11384515" y="612775"/>
              <a:ext cx="397182" cy="331893"/>
            </a:xfrm>
            <a:custGeom>
              <a:avLst/>
              <a:gdLst>
                <a:gd name="connsiteX0" fmla="*/ 689134 w 695325"/>
                <a:gd name="connsiteY0" fmla="*/ 368141 h 581025"/>
                <a:gd name="connsiteX1" fmla="*/ 571024 w 695325"/>
                <a:gd name="connsiteY1" fmla="*/ 127159 h 581025"/>
                <a:gd name="connsiteX2" fmla="*/ 388144 w 695325"/>
                <a:gd name="connsiteY2" fmla="*/ 13811 h 581025"/>
                <a:gd name="connsiteX3" fmla="*/ 371951 w 695325"/>
                <a:gd name="connsiteY3" fmla="*/ 7144 h 581025"/>
                <a:gd name="connsiteX4" fmla="*/ 371951 w 695325"/>
                <a:gd name="connsiteY4" fmla="*/ 7144 h 581025"/>
                <a:gd name="connsiteX5" fmla="*/ 371951 w 695325"/>
                <a:gd name="connsiteY5" fmla="*/ 7144 h 581025"/>
                <a:gd name="connsiteX6" fmla="*/ 7144 w 695325"/>
                <a:gd name="connsiteY6" fmla="*/ 383381 h 581025"/>
                <a:gd name="connsiteX7" fmla="*/ 132874 w 695325"/>
                <a:gd name="connsiteY7" fmla="*/ 569119 h 581025"/>
                <a:gd name="connsiteX8" fmla="*/ 262414 w 695325"/>
                <a:gd name="connsiteY8" fmla="*/ 571976 h 581025"/>
                <a:gd name="connsiteX9" fmla="*/ 358616 w 695325"/>
                <a:gd name="connsiteY9" fmla="*/ 506254 h 581025"/>
                <a:gd name="connsiteX10" fmla="*/ 577692 w 695325"/>
                <a:gd name="connsiteY10" fmla="*/ 271939 h 581025"/>
                <a:gd name="connsiteX11" fmla="*/ 690086 w 695325"/>
                <a:gd name="connsiteY11" fmla="*/ 374809 h 581025"/>
                <a:gd name="connsiteX12" fmla="*/ 689134 w 695325"/>
                <a:gd name="connsiteY12" fmla="*/ 368141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325" h="581025">
                  <a:moveTo>
                    <a:pt x="689134" y="368141"/>
                  </a:moveTo>
                  <a:cubicBezTo>
                    <a:pt x="687229" y="271939"/>
                    <a:pt x="641509" y="191929"/>
                    <a:pt x="571024" y="127159"/>
                  </a:cubicBezTo>
                  <a:cubicBezTo>
                    <a:pt x="517684" y="78581"/>
                    <a:pt x="453866" y="41434"/>
                    <a:pt x="388144" y="13811"/>
                  </a:cubicBezTo>
                  <a:cubicBezTo>
                    <a:pt x="382429" y="11906"/>
                    <a:pt x="377666" y="9049"/>
                    <a:pt x="371951" y="7144"/>
                  </a:cubicBezTo>
                  <a:lnTo>
                    <a:pt x="371951" y="7144"/>
                  </a:lnTo>
                  <a:cubicBezTo>
                    <a:pt x="371951" y="7144"/>
                    <a:pt x="371951" y="7144"/>
                    <a:pt x="371951" y="7144"/>
                  </a:cubicBezTo>
                  <a:cubicBezTo>
                    <a:pt x="290036" y="105251"/>
                    <a:pt x="7144" y="178594"/>
                    <a:pt x="7144" y="383381"/>
                  </a:cubicBezTo>
                  <a:cubicBezTo>
                    <a:pt x="7144" y="463391"/>
                    <a:pt x="57626" y="538639"/>
                    <a:pt x="132874" y="569119"/>
                  </a:cubicBezTo>
                  <a:cubicBezTo>
                    <a:pt x="175736" y="585311"/>
                    <a:pt x="219551" y="586264"/>
                    <a:pt x="262414" y="571976"/>
                  </a:cubicBezTo>
                  <a:cubicBezTo>
                    <a:pt x="300514" y="559594"/>
                    <a:pt x="332899" y="535781"/>
                    <a:pt x="358616" y="506254"/>
                  </a:cubicBezTo>
                  <a:cubicBezTo>
                    <a:pt x="441484" y="413861"/>
                    <a:pt x="475774" y="271939"/>
                    <a:pt x="577692" y="271939"/>
                  </a:cubicBezTo>
                  <a:cubicBezTo>
                    <a:pt x="671036" y="271939"/>
                    <a:pt x="683419" y="338614"/>
                    <a:pt x="690086" y="374809"/>
                  </a:cubicBezTo>
                  <a:cubicBezTo>
                    <a:pt x="689134" y="373856"/>
                    <a:pt x="689134" y="371951"/>
                    <a:pt x="689134" y="368141"/>
                  </a:cubicBezTo>
                  <a:close/>
                </a:path>
              </a:pathLst>
            </a:custGeom>
            <a:solidFill>
              <a:srgbClr val="0072AF"/>
            </a:solidFill>
            <a:ln w="9525" cap="flat">
              <a:noFill/>
              <a:prstDash val="solid"/>
              <a:miter/>
            </a:ln>
          </p:spPr>
          <p:txBody>
            <a:bodyPr lIns="73152" tIns="36576" rIns="73152" bIns="36576" rtlCol="0" anchor="ctr"/>
            <a:lstStyle/>
            <a:p>
              <a:endParaRPr lang="de-DE"/>
            </a:p>
          </p:txBody>
        </p:sp>
      </p:grpSp>
    </p:spTree>
    <p:extLst>
      <p:ext uri="{BB962C8B-B14F-4D97-AF65-F5344CB8AC3E}">
        <p14:creationId xmlns:p14="http://schemas.microsoft.com/office/powerpoint/2010/main" val="3409099450"/>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Full picture blue Pik">
    <p:bg>
      <p:bgPr>
        <a:solidFill>
          <a:schemeClr val="bg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0B335D29-1EFC-4491-AD11-74BC952F53E5}"/>
              </a:ext>
              <a:ext uri="{C183D7F6-B498-43B3-948B-1728B52AA6E4}">
                <adec:decorative xmlns:adec="http://schemas.microsoft.com/office/drawing/2017/decorative" val="1"/>
              </a:ext>
            </a:extLst>
          </p:cNvPr>
          <p:cNvSpPr>
            <a:spLocks noGrp="1"/>
          </p:cNvSpPr>
          <p:nvPr>
            <p:ph type="pic" sz="quarter" idx="13" hasCustomPrompt="1"/>
          </p:nvPr>
        </p:nvSpPr>
        <p:spPr>
          <a:xfrm>
            <a:off x="0" y="0"/>
            <a:ext cx="12192000" cy="6858000"/>
          </a:xfrm>
          <a:custGeom>
            <a:avLst/>
            <a:gdLst>
              <a:gd name="connsiteX0" fmla="*/ 11785528 w 12192000"/>
              <a:gd name="connsiteY0" fmla="*/ 202927 h 6858000"/>
              <a:gd name="connsiteX1" fmla="*/ 11561144 w 12192000"/>
              <a:gd name="connsiteY1" fmla="*/ 434840 h 6858000"/>
              <a:gd name="connsiteX2" fmla="*/ 11638872 w 12192000"/>
              <a:gd name="connsiteY2" fmla="*/ 549328 h 6858000"/>
              <a:gd name="connsiteX3" fmla="*/ 11718066 w 12192000"/>
              <a:gd name="connsiteY3" fmla="*/ 550796 h 6858000"/>
              <a:gd name="connsiteX4" fmla="*/ 11750147 w 12192000"/>
              <a:gd name="connsiteY4" fmla="*/ 534834 h 6858000"/>
              <a:gd name="connsiteX5" fmla="*/ 11776529 w 12192000"/>
              <a:gd name="connsiteY5" fmla="*/ 511343 h 6858000"/>
              <a:gd name="connsiteX6" fmla="*/ 11769485 w 12192000"/>
              <a:gd name="connsiteY6" fmla="*/ 534267 h 6858000"/>
              <a:gd name="connsiteX7" fmla="*/ 11704684 w 12192000"/>
              <a:gd name="connsiteY7" fmla="*/ 577228 h 6858000"/>
              <a:gd name="connsiteX8" fmla="*/ 11758983 w 12192000"/>
              <a:gd name="connsiteY8" fmla="*/ 591915 h 6858000"/>
              <a:gd name="connsiteX9" fmla="*/ 11888125 w 12192000"/>
              <a:gd name="connsiteY9" fmla="*/ 549322 h 6858000"/>
              <a:gd name="connsiteX10" fmla="*/ 11823554 w 12192000"/>
              <a:gd name="connsiteY10" fmla="*/ 492041 h 6858000"/>
              <a:gd name="connsiteX11" fmla="*/ 11888125 w 12192000"/>
              <a:gd name="connsiteY11" fmla="*/ 522885 h 6858000"/>
              <a:gd name="connsiteX12" fmla="*/ 11973357 w 12192000"/>
              <a:gd name="connsiteY12" fmla="*/ 465260 h 6858000"/>
              <a:gd name="connsiteX13" fmla="*/ 11980572 w 12192000"/>
              <a:gd name="connsiteY13" fmla="*/ 428927 h 6858000"/>
              <a:gd name="connsiteX14" fmla="*/ 11980580 w 12192000"/>
              <a:gd name="connsiteY14" fmla="*/ 428969 h 6858000"/>
              <a:gd name="connsiteX15" fmla="*/ 11980580 w 12192000"/>
              <a:gd name="connsiteY15" fmla="*/ 428886 h 6858000"/>
              <a:gd name="connsiteX16" fmla="*/ 11980580 w 12192000"/>
              <a:gd name="connsiteY16" fmla="*/ 426033 h 6858000"/>
              <a:gd name="connsiteX17" fmla="*/ 11908719 w 12192000"/>
              <a:gd name="connsiteY17" fmla="*/ 277785 h 6858000"/>
              <a:gd name="connsiteX18" fmla="*/ 11795794 w 12192000"/>
              <a:gd name="connsiteY18" fmla="*/ 207330 h 6858000"/>
              <a:gd name="connsiteX19" fmla="*/ 11785528 w 12192000"/>
              <a:gd name="connsiteY19" fmla="*/ 202927 h 6858000"/>
              <a:gd name="connsiteX20" fmla="*/ 0 w 12192000"/>
              <a:gd name="connsiteY20" fmla="*/ 0 h 6858000"/>
              <a:gd name="connsiteX21" fmla="*/ 12192000 w 12192000"/>
              <a:gd name="connsiteY21" fmla="*/ 0 h 6858000"/>
              <a:gd name="connsiteX22" fmla="*/ 12192000 w 12192000"/>
              <a:gd name="connsiteY22" fmla="*/ 6858000 h 6858000"/>
              <a:gd name="connsiteX23" fmla="*/ 0 w 121920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2000" h="6858000">
                <a:moveTo>
                  <a:pt x="11785528" y="202927"/>
                </a:moveTo>
                <a:cubicBezTo>
                  <a:pt x="11735665" y="263107"/>
                  <a:pt x="11561144" y="308609"/>
                  <a:pt x="11561144" y="434840"/>
                </a:cubicBezTo>
                <a:cubicBezTo>
                  <a:pt x="11561144" y="484745"/>
                  <a:pt x="11591942" y="531715"/>
                  <a:pt x="11638872" y="549328"/>
                </a:cubicBezTo>
                <a:cubicBezTo>
                  <a:pt x="11665270" y="559603"/>
                  <a:pt x="11691668" y="559603"/>
                  <a:pt x="11718066" y="550796"/>
                </a:cubicBezTo>
                <a:cubicBezTo>
                  <a:pt x="11729799" y="547127"/>
                  <a:pt x="11740431" y="541622"/>
                  <a:pt x="11750147" y="534834"/>
                </a:cubicBezTo>
                <a:lnTo>
                  <a:pt x="11776529" y="511343"/>
                </a:lnTo>
                <a:lnTo>
                  <a:pt x="11769485" y="534267"/>
                </a:lnTo>
                <a:cubicBezTo>
                  <a:pt x="11757790" y="556023"/>
                  <a:pt x="11733301" y="572822"/>
                  <a:pt x="11704684" y="577228"/>
                </a:cubicBezTo>
                <a:cubicBezTo>
                  <a:pt x="11713489" y="586040"/>
                  <a:pt x="11734035" y="591915"/>
                  <a:pt x="11758983" y="591915"/>
                </a:cubicBezTo>
                <a:cubicBezTo>
                  <a:pt x="11804476" y="591915"/>
                  <a:pt x="11860242" y="578696"/>
                  <a:pt x="11888125" y="549322"/>
                </a:cubicBezTo>
                <a:cubicBezTo>
                  <a:pt x="11849970" y="550790"/>
                  <a:pt x="11825022" y="525822"/>
                  <a:pt x="11823554" y="492041"/>
                </a:cubicBezTo>
                <a:cubicBezTo>
                  <a:pt x="11841164" y="514072"/>
                  <a:pt x="11863177" y="522885"/>
                  <a:pt x="11888125" y="522885"/>
                </a:cubicBezTo>
                <a:cubicBezTo>
                  <a:pt x="11926648" y="522885"/>
                  <a:pt x="11959392" y="498926"/>
                  <a:pt x="11973357" y="465260"/>
                </a:cubicBezTo>
                <a:lnTo>
                  <a:pt x="11980572" y="428927"/>
                </a:lnTo>
                <a:lnTo>
                  <a:pt x="11980580" y="428969"/>
                </a:lnTo>
                <a:lnTo>
                  <a:pt x="11980580" y="428886"/>
                </a:lnTo>
                <a:lnTo>
                  <a:pt x="11980580" y="426033"/>
                </a:lnTo>
                <a:cubicBezTo>
                  <a:pt x="11980580" y="367321"/>
                  <a:pt x="11951249" y="317416"/>
                  <a:pt x="11908719" y="277785"/>
                </a:cubicBezTo>
                <a:cubicBezTo>
                  <a:pt x="11876454" y="246961"/>
                  <a:pt x="11836857" y="224944"/>
                  <a:pt x="11795794" y="207330"/>
                </a:cubicBezTo>
                <a:cubicBezTo>
                  <a:pt x="11792860" y="205863"/>
                  <a:pt x="11789927" y="204395"/>
                  <a:pt x="11785528" y="202927"/>
                </a:cubicBezTo>
                <a:close/>
                <a:moveTo>
                  <a:pt x="0" y="0"/>
                </a:moveTo>
                <a:lnTo>
                  <a:pt x="12192000" y="0"/>
                </a:lnTo>
                <a:lnTo>
                  <a:pt x="12192000"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de-DE"/>
              <a:t>Insert picture, add alt text and send </a:t>
            </a:r>
            <a:r>
              <a:rPr lang="de-DE" err="1"/>
              <a:t>to</a:t>
            </a:r>
            <a:r>
              <a:rPr lang="de-DE"/>
              <a:t> back</a:t>
            </a:r>
          </a:p>
        </p:txBody>
      </p:sp>
    </p:spTree>
    <p:extLst>
      <p:ext uri="{BB962C8B-B14F-4D97-AF65-F5344CB8AC3E}">
        <p14:creationId xmlns:p14="http://schemas.microsoft.com/office/powerpoint/2010/main" val="2723274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cSld name="Large title">
    <p:bg>
      <p:bgPr>
        <a:solidFill>
          <a:schemeClr val="accent4"/>
        </a:solidFill>
        <a:effectLst/>
      </p:bgPr>
    </p:bg>
    <p:spTree>
      <p:nvGrpSpPr>
        <p:cNvPr id="1" name=""/>
        <p:cNvGrpSpPr/>
        <p:nvPr/>
      </p:nvGrpSpPr>
      <p:grpSpPr>
        <a:xfrm>
          <a:off x="0" y="0"/>
          <a:ext cx="0" cy="0"/>
          <a:chOff x="0" y="0"/>
          <a:chExt cx="0" cy="0"/>
        </a:xfrm>
      </p:grpSpPr>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57200" y="4958425"/>
            <a:ext cx="11277600" cy="822325"/>
          </a:xfrm>
        </p:spPr>
        <p:txBody>
          <a:bodyPr lIns="36000" tIns="144000">
            <a:normAutofit/>
          </a:bodyPr>
          <a:lstStyle>
            <a:lvl1pPr marL="0" indent="0" algn="l">
              <a:buNone/>
              <a:defRPr sz="20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7" name="Text Placeholder 6">
            <a:extLst>
              <a:ext uri="{FF2B5EF4-FFF2-40B4-BE49-F238E27FC236}">
                <a16:creationId xmlns:a16="http://schemas.microsoft.com/office/drawing/2014/main" id="{79EA84EC-0E0C-41F6-8286-BC5A87DC6C7B}"/>
              </a:ext>
            </a:extLst>
          </p:cNvPr>
          <p:cNvSpPr>
            <a:spLocks noGrp="1"/>
          </p:cNvSpPr>
          <p:nvPr>
            <p:ph type="body" sz="quarter" idx="10" hasCustomPrompt="1"/>
          </p:nvPr>
        </p:nvSpPr>
        <p:spPr>
          <a:xfrm>
            <a:off x="457200" y="2135545"/>
            <a:ext cx="11277600" cy="2585323"/>
          </a:xfrm>
        </p:spPr>
        <p:txBody>
          <a:bodyPr anchor="ctr" anchorCtr="0">
            <a:spAutoFit/>
          </a:bodyPr>
          <a:lstStyle>
            <a:lvl1pPr marL="0" indent="0" algn="l">
              <a:lnSpc>
                <a:spcPct val="70000"/>
              </a:lnSpc>
              <a:spcAft>
                <a:spcPts val="0"/>
              </a:spcAft>
              <a:buFontTx/>
              <a:buNone/>
              <a:defRPr sz="8000" b="1" cap="all" baseline="0">
                <a:solidFill>
                  <a:schemeClr val="bg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fr-FR"/>
              <a:t>Cliquez pour modifier les styles du texte du masque</a:t>
            </a:r>
          </a:p>
        </p:txBody>
      </p:sp>
      <p:grpSp>
        <p:nvGrpSpPr>
          <p:cNvPr id="6" name="Group 5">
            <a:extLst>
              <a:ext uri="{FF2B5EF4-FFF2-40B4-BE49-F238E27FC236}">
                <a16:creationId xmlns:a16="http://schemas.microsoft.com/office/drawing/2014/main" id="{53E1ECB5-DB51-4283-B8B9-FBB99B30DDDA}"/>
              </a:ext>
            </a:extLst>
          </p:cNvPr>
          <p:cNvGrpSpPr>
            <a:grpSpLocks noChangeAspect="1"/>
          </p:cNvGrpSpPr>
          <p:nvPr userDrawn="1"/>
        </p:nvGrpSpPr>
        <p:grpSpPr>
          <a:xfrm>
            <a:off x="516023" y="622911"/>
            <a:ext cx="2231297" cy="501650"/>
            <a:chOff x="9550400" y="612775"/>
            <a:chExt cx="2231297" cy="501650"/>
          </a:xfrm>
        </p:grpSpPr>
        <p:sp>
          <p:nvSpPr>
            <p:cNvPr id="8" name="Freeform: Shape 7">
              <a:extLst>
                <a:ext uri="{FF2B5EF4-FFF2-40B4-BE49-F238E27FC236}">
                  <a16:creationId xmlns:a16="http://schemas.microsoft.com/office/drawing/2014/main" id="{648307B4-0823-4CCD-9A0B-FC8313B6A1CE}"/>
                </a:ext>
              </a:extLst>
            </p:cNvPr>
            <p:cNvSpPr/>
            <p:nvPr/>
          </p:nvSpPr>
          <p:spPr>
            <a:xfrm>
              <a:off x="11517270" y="764033"/>
              <a:ext cx="261161" cy="212194"/>
            </a:xfrm>
            <a:custGeom>
              <a:avLst/>
              <a:gdLst>
                <a:gd name="connsiteX0" fmla="*/ 304324 w 457200"/>
                <a:gd name="connsiteY0" fmla="*/ 261461 h 371475"/>
                <a:gd name="connsiteX1" fmla="*/ 456724 w 457200"/>
                <a:gd name="connsiteY1" fmla="*/ 110014 h 371475"/>
                <a:gd name="connsiteX2" fmla="*/ 344329 w 457200"/>
                <a:gd name="connsiteY2" fmla="*/ 7144 h 371475"/>
                <a:gd name="connsiteX3" fmla="*/ 125254 w 457200"/>
                <a:gd name="connsiteY3" fmla="*/ 241459 h 371475"/>
                <a:gd name="connsiteX4" fmla="*/ 7144 w 457200"/>
                <a:gd name="connsiteY4" fmla="*/ 348139 h 371475"/>
                <a:gd name="connsiteX5" fmla="*/ 96679 w 457200"/>
                <a:gd name="connsiteY5" fmla="*/ 372904 h 371475"/>
                <a:gd name="connsiteX6" fmla="*/ 306229 w 457200"/>
                <a:gd name="connsiteY6" fmla="*/ 304324 h 371475"/>
                <a:gd name="connsiteX7" fmla="*/ 200501 w 457200"/>
                <a:gd name="connsiteY7" fmla="*/ 210026 h 371475"/>
                <a:gd name="connsiteX8" fmla="*/ 304324 w 457200"/>
                <a:gd name="connsiteY8" fmla="*/ 261461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 h="371475">
                  <a:moveTo>
                    <a:pt x="304324" y="261461"/>
                  </a:moveTo>
                  <a:cubicBezTo>
                    <a:pt x="390049" y="261461"/>
                    <a:pt x="455771" y="191929"/>
                    <a:pt x="456724" y="110014"/>
                  </a:cubicBezTo>
                  <a:cubicBezTo>
                    <a:pt x="451009" y="73819"/>
                    <a:pt x="438626" y="7144"/>
                    <a:pt x="344329" y="7144"/>
                  </a:cubicBezTo>
                  <a:cubicBezTo>
                    <a:pt x="242411" y="7144"/>
                    <a:pt x="208121" y="150019"/>
                    <a:pt x="125254" y="241459"/>
                  </a:cubicBezTo>
                  <a:cubicBezTo>
                    <a:pt x="118586" y="293846"/>
                    <a:pt x="69056" y="340519"/>
                    <a:pt x="7144" y="348139"/>
                  </a:cubicBezTo>
                  <a:cubicBezTo>
                    <a:pt x="22384" y="364331"/>
                    <a:pt x="55721" y="372904"/>
                    <a:pt x="96679" y="372904"/>
                  </a:cubicBezTo>
                  <a:cubicBezTo>
                    <a:pt x="170021" y="372904"/>
                    <a:pt x="259556" y="350996"/>
                    <a:pt x="306229" y="304324"/>
                  </a:cubicBezTo>
                  <a:cubicBezTo>
                    <a:pt x="244316" y="305276"/>
                    <a:pt x="204311" y="265271"/>
                    <a:pt x="200501" y="210026"/>
                  </a:cubicBezTo>
                  <a:cubicBezTo>
                    <a:pt x="230029" y="247174"/>
                    <a:pt x="264319" y="261461"/>
                    <a:pt x="304324" y="261461"/>
                  </a:cubicBezTo>
                  <a:close/>
                </a:path>
              </a:pathLst>
            </a:custGeom>
            <a:solidFill>
              <a:srgbClr val="17ABDB"/>
            </a:solidFill>
            <a:ln w="9525" cap="flat">
              <a:noFill/>
              <a:prstDash val="solid"/>
              <a:miter/>
            </a:ln>
          </p:spPr>
          <p:txBody>
            <a:bodyPr lIns="73152" tIns="36576" rIns="73152" bIns="36576" rtlCol="0" anchor="ctr"/>
            <a:lstStyle/>
            <a:p>
              <a:endParaRPr lang="de-DE"/>
            </a:p>
          </p:txBody>
        </p:sp>
        <p:sp>
          <p:nvSpPr>
            <p:cNvPr id="9" name="Freeform: Shape 8">
              <a:extLst>
                <a:ext uri="{FF2B5EF4-FFF2-40B4-BE49-F238E27FC236}">
                  <a16:creationId xmlns:a16="http://schemas.microsoft.com/office/drawing/2014/main" id="{0EF37526-68C2-4CC7-BFA8-D9A1ECDD5F86}"/>
                </a:ext>
              </a:extLst>
            </p:cNvPr>
            <p:cNvSpPr/>
            <p:nvPr/>
          </p:nvSpPr>
          <p:spPr>
            <a:xfrm>
              <a:off x="9550400" y="619305"/>
              <a:ext cx="1811806" cy="495120"/>
            </a:xfrm>
            <a:custGeom>
              <a:avLst/>
              <a:gdLst>
                <a:gd name="connsiteX0" fmla="*/ 3092291 w 3171825"/>
                <a:gd name="connsiteY0" fmla="*/ 287179 h 866775"/>
                <a:gd name="connsiteX1" fmla="*/ 3059907 w 3171825"/>
                <a:gd name="connsiteY1" fmla="*/ 211931 h 866775"/>
                <a:gd name="connsiteX2" fmla="*/ 3027521 w 3171825"/>
                <a:gd name="connsiteY2" fmla="*/ 218599 h 866775"/>
                <a:gd name="connsiteX3" fmla="*/ 2960846 w 3171825"/>
                <a:gd name="connsiteY3" fmla="*/ 507206 h 866775"/>
                <a:gd name="connsiteX4" fmla="*/ 2816066 w 3171825"/>
                <a:gd name="connsiteY4" fmla="*/ 178594 h 866775"/>
                <a:gd name="connsiteX5" fmla="*/ 2679859 w 3171825"/>
                <a:gd name="connsiteY5" fmla="*/ 440531 h 866775"/>
                <a:gd name="connsiteX6" fmla="*/ 2670334 w 3171825"/>
                <a:gd name="connsiteY6" fmla="*/ 319564 h 866775"/>
                <a:gd name="connsiteX7" fmla="*/ 2677001 w 3171825"/>
                <a:gd name="connsiteY7" fmla="*/ 254794 h 866775"/>
                <a:gd name="connsiteX8" fmla="*/ 2611279 w 3171825"/>
                <a:gd name="connsiteY8" fmla="*/ 209074 h 866775"/>
                <a:gd name="connsiteX9" fmla="*/ 2533174 w 3171825"/>
                <a:gd name="connsiteY9" fmla="*/ 510064 h 866775"/>
                <a:gd name="connsiteX10" fmla="*/ 2470309 w 3171825"/>
                <a:gd name="connsiteY10" fmla="*/ 292894 h 866775"/>
                <a:gd name="connsiteX11" fmla="*/ 2405539 w 3171825"/>
                <a:gd name="connsiteY11" fmla="*/ 208121 h 866775"/>
                <a:gd name="connsiteX12" fmla="*/ 2325529 w 3171825"/>
                <a:gd name="connsiteY12" fmla="*/ 494824 h 866775"/>
                <a:gd name="connsiteX13" fmla="*/ 2206466 w 3171825"/>
                <a:gd name="connsiteY13" fmla="*/ 211931 h 866775"/>
                <a:gd name="connsiteX14" fmla="*/ 2087404 w 3171825"/>
                <a:gd name="connsiteY14" fmla="*/ 479584 h 866775"/>
                <a:gd name="connsiteX15" fmla="*/ 1983581 w 3171825"/>
                <a:gd name="connsiteY15" fmla="*/ 178594 h 866775"/>
                <a:gd name="connsiteX16" fmla="*/ 1877854 w 3171825"/>
                <a:gd name="connsiteY16" fmla="*/ 391954 h 866775"/>
                <a:gd name="connsiteX17" fmla="*/ 1867376 w 3171825"/>
                <a:gd name="connsiteY17" fmla="*/ 390049 h 866775"/>
                <a:gd name="connsiteX18" fmla="*/ 1866424 w 3171825"/>
                <a:gd name="connsiteY18" fmla="*/ 327184 h 866775"/>
                <a:gd name="connsiteX19" fmla="*/ 1807369 w 3171825"/>
                <a:gd name="connsiteY19" fmla="*/ 202406 h 866775"/>
                <a:gd name="connsiteX20" fmla="*/ 1654969 w 3171825"/>
                <a:gd name="connsiteY20" fmla="*/ 512921 h 866775"/>
                <a:gd name="connsiteX21" fmla="*/ 1592104 w 3171825"/>
                <a:gd name="connsiteY21" fmla="*/ 483394 h 866775"/>
                <a:gd name="connsiteX22" fmla="*/ 1719739 w 3171825"/>
                <a:gd name="connsiteY22" fmla="*/ 306229 h 866775"/>
                <a:gd name="connsiteX23" fmla="*/ 1619726 w 3171825"/>
                <a:gd name="connsiteY23" fmla="*/ 202406 h 866775"/>
                <a:gd name="connsiteX24" fmla="*/ 1483519 w 3171825"/>
                <a:gd name="connsiteY24" fmla="*/ 369094 h 866775"/>
                <a:gd name="connsiteX25" fmla="*/ 1503521 w 3171825"/>
                <a:gd name="connsiteY25" fmla="*/ 473869 h 866775"/>
                <a:gd name="connsiteX26" fmla="*/ 1418749 w 3171825"/>
                <a:gd name="connsiteY26" fmla="*/ 512921 h 866775"/>
                <a:gd name="connsiteX27" fmla="*/ 1400651 w 3171825"/>
                <a:gd name="connsiteY27" fmla="*/ 274796 h 866775"/>
                <a:gd name="connsiteX28" fmla="*/ 1336834 w 3171825"/>
                <a:gd name="connsiteY28" fmla="*/ 326231 h 866775"/>
                <a:gd name="connsiteX29" fmla="*/ 1262539 w 3171825"/>
                <a:gd name="connsiteY29" fmla="*/ 479584 h 866775"/>
                <a:gd name="connsiteX30" fmla="*/ 1223486 w 3171825"/>
                <a:gd name="connsiteY30" fmla="*/ 421481 h 866775"/>
                <a:gd name="connsiteX31" fmla="*/ 1402556 w 3171825"/>
                <a:gd name="connsiteY31" fmla="*/ 250031 h 866775"/>
                <a:gd name="connsiteX32" fmla="*/ 1343501 w 3171825"/>
                <a:gd name="connsiteY32" fmla="*/ 192881 h 866775"/>
                <a:gd name="connsiteX33" fmla="*/ 1181576 w 3171825"/>
                <a:gd name="connsiteY33" fmla="*/ 290989 h 866775"/>
                <a:gd name="connsiteX34" fmla="*/ 1086326 w 3171825"/>
                <a:gd name="connsiteY34" fmla="*/ 385286 h 866775"/>
                <a:gd name="connsiteX35" fmla="*/ 1088231 w 3171825"/>
                <a:gd name="connsiteY35" fmla="*/ 358616 h 866775"/>
                <a:gd name="connsiteX36" fmla="*/ 974884 w 3171825"/>
                <a:gd name="connsiteY36" fmla="*/ 204311 h 866775"/>
                <a:gd name="connsiteX37" fmla="*/ 883444 w 3171825"/>
                <a:gd name="connsiteY37" fmla="*/ 273844 h 866775"/>
                <a:gd name="connsiteX38" fmla="*/ 846296 w 3171825"/>
                <a:gd name="connsiteY38" fmla="*/ 213836 h 866775"/>
                <a:gd name="connsiteX39" fmla="*/ 805339 w 3171825"/>
                <a:gd name="connsiteY39" fmla="*/ 224314 h 866775"/>
                <a:gd name="connsiteX40" fmla="*/ 814864 w 3171825"/>
                <a:gd name="connsiteY40" fmla="*/ 334804 h 866775"/>
                <a:gd name="connsiteX41" fmla="*/ 742474 w 3171825"/>
                <a:gd name="connsiteY41" fmla="*/ 520541 h 866775"/>
                <a:gd name="connsiteX42" fmla="*/ 691991 w 3171825"/>
                <a:gd name="connsiteY42" fmla="*/ 309086 h 866775"/>
                <a:gd name="connsiteX43" fmla="*/ 671989 w 3171825"/>
                <a:gd name="connsiteY43" fmla="*/ 305276 h 866775"/>
                <a:gd name="connsiteX44" fmla="*/ 621506 w 3171825"/>
                <a:gd name="connsiteY44" fmla="*/ 399574 h 866775"/>
                <a:gd name="connsiteX45" fmla="*/ 539591 w 3171825"/>
                <a:gd name="connsiteY45" fmla="*/ 512921 h 866775"/>
                <a:gd name="connsiteX46" fmla="*/ 495776 w 3171825"/>
                <a:gd name="connsiteY46" fmla="*/ 443389 h 866775"/>
                <a:gd name="connsiteX47" fmla="*/ 685324 w 3171825"/>
                <a:gd name="connsiteY47" fmla="*/ 278606 h 866775"/>
                <a:gd name="connsiteX48" fmla="*/ 627221 w 3171825"/>
                <a:gd name="connsiteY48" fmla="*/ 214789 h 866775"/>
                <a:gd name="connsiteX49" fmla="*/ 437674 w 3171825"/>
                <a:gd name="connsiteY49" fmla="*/ 355759 h 866775"/>
                <a:gd name="connsiteX50" fmla="*/ 237649 w 3171825"/>
                <a:gd name="connsiteY50" fmla="*/ 529114 h 866775"/>
                <a:gd name="connsiteX51" fmla="*/ 97631 w 3171825"/>
                <a:gd name="connsiteY51" fmla="*/ 313849 h 866775"/>
                <a:gd name="connsiteX52" fmla="*/ 261461 w 3171825"/>
                <a:gd name="connsiteY52" fmla="*/ 69056 h 866775"/>
                <a:gd name="connsiteX53" fmla="*/ 329089 w 3171825"/>
                <a:gd name="connsiteY53" fmla="*/ 181451 h 866775"/>
                <a:gd name="connsiteX54" fmla="*/ 410051 w 3171825"/>
                <a:gd name="connsiteY54" fmla="*/ 121444 h 866775"/>
                <a:gd name="connsiteX55" fmla="*/ 265271 w 3171825"/>
                <a:gd name="connsiteY55" fmla="*/ 7144 h 866775"/>
                <a:gd name="connsiteX56" fmla="*/ 7144 w 3171825"/>
                <a:gd name="connsiteY56" fmla="*/ 324326 h 866775"/>
                <a:gd name="connsiteX57" fmla="*/ 220504 w 3171825"/>
                <a:gd name="connsiteY57" fmla="*/ 601504 h 866775"/>
                <a:gd name="connsiteX58" fmla="*/ 425291 w 3171825"/>
                <a:gd name="connsiteY58" fmla="*/ 472916 h 866775"/>
                <a:gd name="connsiteX59" fmla="*/ 525304 w 3171825"/>
                <a:gd name="connsiteY59" fmla="*/ 576739 h 866775"/>
                <a:gd name="connsiteX60" fmla="*/ 646271 w 3171825"/>
                <a:gd name="connsiteY60" fmla="*/ 485299 h 866775"/>
                <a:gd name="connsiteX61" fmla="*/ 734854 w 3171825"/>
                <a:gd name="connsiteY61" fmla="*/ 576739 h 866775"/>
                <a:gd name="connsiteX62" fmla="*/ 812959 w 3171825"/>
                <a:gd name="connsiteY62" fmla="*/ 532924 h 866775"/>
                <a:gd name="connsiteX63" fmla="*/ 904399 w 3171825"/>
                <a:gd name="connsiteY63" fmla="*/ 810101 h 866775"/>
                <a:gd name="connsiteX64" fmla="*/ 882491 w 3171825"/>
                <a:gd name="connsiteY64" fmla="*/ 577691 h 866775"/>
                <a:gd name="connsiteX65" fmla="*/ 969169 w 3171825"/>
                <a:gd name="connsiteY65" fmla="*/ 267176 h 866775"/>
                <a:gd name="connsiteX66" fmla="*/ 1015841 w 3171825"/>
                <a:gd name="connsiteY66" fmla="*/ 359569 h 866775"/>
                <a:gd name="connsiteX67" fmla="*/ 1007269 w 3171825"/>
                <a:gd name="connsiteY67" fmla="*/ 440531 h 866775"/>
                <a:gd name="connsiteX68" fmla="*/ 900589 w 3171825"/>
                <a:gd name="connsiteY68" fmla="*/ 545306 h 866775"/>
                <a:gd name="connsiteX69" fmla="*/ 941546 w 3171825"/>
                <a:gd name="connsiteY69" fmla="*/ 577691 h 866775"/>
                <a:gd name="connsiteX70" fmla="*/ 1072039 w 3171825"/>
                <a:gd name="connsiteY70" fmla="*/ 449104 h 866775"/>
                <a:gd name="connsiteX71" fmla="*/ 1150144 w 3171825"/>
                <a:gd name="connsiteY71" fmla="*/ 390049 h 866775"/>
                <a:gd name="connsiteX72" fmla="*/ 1149191 w 3171825"/>
                <a:gd name="connsiteY72" fmla="*/ 415766 h 866775"/>
                <a:gd name="connsiteX73" fmla="*/ 1244441 w 3171825"/>
                <a:gd name="connsiteY73" fmla="*/ 550069 h 866775"/>
                <a:gd name="connsiteX74" fmla="*/ 1349216 w 3171825"/>
                <a:gd name="connsiteY74" fmla="*/ 469106 h 866775"/>
                <a:gd name="connsiteX75" fmla="*/ 1352074 w 3171825"/>
                <a:gd name="connsiteY75" fmla="*/ 547211 h 866775"/>
                <a:gd name="connsiteX76" fmla="*/ 1155859 w 3171825"/>
                <a:gd name="connsiteY76" fmla="*/ 754856 h 866775"/>
                <a:gd name="connsiteX77" fmla="*/ 1259681 w 3171825"/>
                <a:gd name="connsiteY77" fmla="*/ 864394 h 866775"/>
                <a:gd name="connsiteX78" fmla="*/ 1419701 w 3171825"/>
                <a:gd name="connsiteY78" fmla="*/ 569119 h 866775"/>
                <a:gd name="connsiteX79" fmla="*/ 1529239 w 3171825"/>
                <a:gd name="connsiteY79" fmla="*/ 518636 h 866775"/>
                <a:gd name="connsiteX80" fmla="*/ 1640681 w 3171825"/>
                <a:gd name="connsiteY80" fmla="*/ 576739 h 866775"/>
                <a:gd name="connsiteX81" fmla="*/ 1813084 w 3171825"/>
                <a:gd name="connsiteY81" fmla="*/ 459581 h 866775"/>
                <a:gd name="connsiteX82" fmla="*/ 1868329 w 3171825"/>
                <a:gd name="connsiteY82" fmla="*/ 576739 h 866775"/>
                <a:gd name="connsiteX83" fmla="*/ 1980724 w 3171825"/>
                <a:gd name="connsiteY83" fmla="*/ 273844 h 866775"/>
                <a:gd name="connsiteX84" fmla="*/ 2074069 w 3171825"/>
                <a:gd name="connsiteY84" fmla="*/ 601504 h 866775"/>
                <a:gd name="connsiteX85" fmla="*/ 2198846 w 3171825"/>
                <a:gd name="connsiteY85" fmla="*/ 312896 h 866775"/>
                <a:gd name="connsiteX86" fmla="*/ 2307432 w 3171825"/>
                <a:gd name="connsiteY86" fmla="*/ 576739 h 866775"/>
                <a:gd name="connsiteX87" fmla="*/ 2412207 w 3171825"/>
                <a:gd name="connsiteY87" fmla="*/ 428149 h 866775"/>
                <a:gd name="connsiteX88" fmla="*/ 2521744 w 3171825"/>
                <a:gd name="connsiteY88" fmla="*/ 576739 h 866775"/>
                <a:gd name="connsiteX89" fmla="*/ 2618899 w 3171825"/>
                <a:gd name="connsiteY89" fmla="*/ 486251 h 866775"/>
                <a:gd name="connsiteX90" fmla="*/ 2670334 w 3171825"/>
                <a:gd name="connsiteY90" fmla="*/ 576739 h 866775"/>
                <a:gd name="connsiteX91" fmla="*/ 2803684 w 3171825"/>
                <a:gd name="connsiteY91" fmla="*/ 274796 h 866775"/>
                <a:gd name="connsiteX92" fmla="*/ 2947511 w 3171825"/>
                <a:gd name="connsiteY92" fmla="*/ 576739 h 866775"/>
                <a:gd name="connsiteX93" fmla="*/ 3040857 w 3171825"/>
                <a:gd name="connsiteY93" fmla="*/ 474821 h 866775"/>
                <a:gd name="connsiteX94" fmla="*/ 3121819 w 3171825"/>
                <a:gd name="connsiteY94" fmla="*/ 576739 h 866775"/>
                <a:gd name="connsiteX95" fmla="*/ 3169444 w 3171825"/>
                <a:gd name="connsiteY95" fmla="*/ 550069 h 866775"/>
                <a:gd name="connsiteX96" fmla="*/ 3092291 w 3171825"/>
                <a:gd name="connsiteY96" fmla="*/ 287179 h 866775"/>
                <a:gd name="connsiteX97" fmla="*/ 1267301 w 3171825"/>
                <a:gd name="connsiteY97" fmla="*/ 806291 h 866775"/>
                <a:gd name="connsiteX98" fmla="*/ 1226344 w 3171825"/>
                <a:gd name="connsiteY98" fmla="*/ 751999 h 866775"/>
                <a:gd name="connsiteX99" fmla="*/ 1353026 w 3171825"/>
                <a:gd name="connsiteY99" fmla="*/ 597694 h 866775"/>
                <a:gd name="connsiteX100" fmla="*/ 1267301 w 3171825"/>
                <a:gd name="connsiteY100" fmla="*/ 806291 h 866775"/>
                <a:gd name="connsiteX101" fmla="*/ 1614964 w 3171825"/>
                <a:gd name="connsiteY101" fmla="*/ 257651 h 866775"/>
                <a:gd name="connsiteX102" fmla="*/ 1653064 w 3171825"/>
                <a:gd name="connsiteY102" fmla="*/ 315754 h 866775"/>
                <a:gd name="connsiteX103" fmla="*/ 1569244 w 3171825"/>
                <a:gd name="connsiteY103" fmla="*/ 438626 h 866775"/>
                <a:gd name="connsiteX104" fmla="*/ 1614964 w 3171825"/>
                <a:gd name="connsiteY104" fmla="*/ 257651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171825" h="866775">
                  <a:moveTo>
                    <a:pt x="3092291" y="287179"/>
                  </a:moveTo>
                  <a:cubicBezTo>
                    <a:pt x="3092291" y="241459"/>
                    <a:pt x="3089434" y="211931"/>
                    <a:pt x="3059907" y="211931"/>
                  </a:cubicBezTo>
                  <a:cubicBezTo>
                    <a:pt x="3046571" y="211931"/>
                    <a:pt x="3039904" y="214789"/>
                    <a:pt x="3027521" y="218599"/>
                  </a:cubicBezTo>
                  <a:cubicBezTo>
                    <a:pt x="3037999" y="371951"/>
                    <a:pt x="3003709" y="507206"/>
                    <a:pt x="2960846" y="507206"/>
                  </a:cubicBezTo>
                  <a:cubicBezTo>
                    <a:pt x="2905601" y="507206"/>
                    <a:pt x="2933224" y="178594"/>
                    <a:pt x="2816066" y="178594"/>
                  </a:cubicBezTo>
                  <a:cubicBezTo>
                    <a:pt x="2707482" y="178594"/>
                    <a:pt x="2692241" y="440531"/>
                    <a:pt x="2679859" y="440531"/>
                  </a:cubicBezTo>
                  <a:cubicBezTo>
                    <a:pt x="2671286" y="440531"/>
                    <a:pt x="2670334" y="371951"/>
                    <a:pt x="2670334" y="319564"/>
                  </a:cubicBezTo>
                  <a:cubicBezTo>
                    <a:pt x="2675096" y="294799"/>
                    <a:pt x="2677001" y="271939"/>
                    <a:pt x="2677001" y="254794"/>
                  </a:cubicBezTo>
                  <a:cubicBezTo>
                    <a:pt x="2677001" y="230029"/>
                    <a:pt x="2667476" y="188119"/>
                    <a:pt x="2611279" y="209074"/>
                  </a:cubicBezTo>
                  <a:cubicBezTo>
                    <a:pt x="2613184" y="396716"/>
                    <a:pt x="2576036" y="510064"/>
                    <a:pt x="2533174" y="510064"/>
                  </a:cubicBezTo>
                  <a:cubicBezTo>
                    <a:pt x="2471261" y="510064"/>
                    <a:pt x="2470309" y="340519"/>
                    <a:pt x="2470309" y="292894"/>
                  </a:cubicBezTo>
                  <a:cubicBezTo>
                    <a:pt x="2470309" y="247174"/>
                    <a:pt x="2473166" y="186214"/>
                    <a:pt x="2405539" y="208121"/>
                  </a:cubicBezTo>
                  <a:cubicBezTo>
                    <a:pt x="2395061" y="371951"/>
                    <a:pt x="2352199" y="494824"/>
                    <a:pt x="2325529" y="494824"/>
                  </a:cubicBezTo>
                  <a:cubicBezTo>
                    <a:pt x="2285524" y="494824"/>
                    <a:pt x="2293144" y="211931"/>
                    <a:pt x="2206466" y="211931"/>
                  </a:cubicBezTo>
                  <a:cubicBezTo>
                    <a:pt x="2128361" y="211931"/>
                    <a:pt x="2103596" y="479584"/>
                    <a:pt x="2087404" y="479584"/>
                  </a:cubicBezTo>
                  <a:cubicBezTo>
                    <a:pt x="2057876" y="479584"/>
                    <a:pt x="2096929" y="178594"/>
                    <a:pt x="1983581" y="178594"/>
                  </a:cubicBezTo>
                  <a:cubicBezTo>
                    <a:pt x="1924526" y="178594"/>
                    <a:pt x="1900714" y="279559"/>
                    <a:pt x="1877854" y="391954"/>
                  </a:cubicBezTo>
                  <a:cubicBezTo>
                    <a:pt x="1873091" y="413861"/>
                    <a:pt x="1868329" y="414814"/>
                    <a:pt x="1867376" y="390049"/>
                  </a:cubicBezTo>
                  <a:cubicBezTo>
                    <a:pt x="1866424" y="370046"/>
                    <a:pt x="1866424" y="347186"/>
                    <a:pt x="1866424" y="327184"/>
                  </a:cubicBezTo>
                  <a:cubicBezTo>
                    <a:pt x="1894999" y="213836"/>
                    <a:pt x="1859756" y="171926"/>
                    <a:pt x="1807369" y="202406"/>
                  </a:cubicBezTo>
                  <a:cubicBezTo>
                    <a:pt x="1824514" y="411004"/>
                    <a:pt x="1728311" y="512921"/>
                    <a:pt x="1654969" y="512921"/>
                  </a:cubicBezTo>
                  <a:cubicBezTo>
                    <a:pt x="1628299" y="512921"/>
                    <a:pt x="1607344" y="501491"/>
                    <a:pt x="1592104" y="483394"/>
                  </a:cubicBezTo>
                  <a:cubicBezTo>
                    <a:pt x="1680686" y="429101"/>
                    <a:pt x="1719739" y="367189"/>
                    <a:pt x="1719739" y="306229"/>
                  </a:cubicBezTo>
                  <a:cubicBezTo>
                    <a:pt x="1719739" y="240506"/>
                    <a:pt x="1681639" y="202406"/>
                    <a:pt x="1619726" y="202406"/>
                  </a:cubicBezTo>
                  <a:cubicBezTo>
                    <a:pt x="1532096" y="202406"/>
                    <a:pt x="1483519" y="292894"/>
                    <a:pt x="1483519" y="369094"/>
                  </a:cubicBezTo>
                  <a:cubicBezTo>
                    <a:pt x="1483519" y="410051"/>
                    <a:pt x="1491139" y="445294"/>
                    <a:pt x="1503521" y="473869"/>
                  </a:cubicBezTo>
                  <a:cubicBezTo>
                    <a:pt x="1473041" y="488156"/>
                    <a:pt x="1445419" y="500539"/>
                    <a:pt x="1418749" y="512921"/>
                  </a:cubicBezTo>
                  <a:cubicBezTo>
                    <a:pt x="1416844" y="433864"/>
                    <a:pt x="1407319" y="350996"/>
                    <a:pt x="1400651" y="274796"/>
                  </a:cubicBezTo>
                  <a:cubicBezTo>
                    <a:pt x="1353979" y="262414"/>
                    <a:pt x="1340644" y="284321"/>
                    <a:pt x="1336834" y="326231"/>
                  </a:cubicBezTo>
                  <a:cubicBezTo>
                    <a:pt x="1328261" y="420529"/>
                    <a:pt x="1293971" y="479584"/>
                    <a:pt x="1262539" y="479584"/>
                  </a:cubicBezTo>
                  <a:cubicBezTo>
                    <a:pt x="1239679" y="479584"/>
                    <a:pt x="1225391" y="451009"/>
                    <a:pt x="1223486" y="421481"/>
                  </a:cubicBezTo>
                  <a:cubicBezTo>
                    <a:pt x="1214914" y="270034"/>
                    <a:pt x="1337786" y="228124"/>
                    <a:pt x="1402556" y="250031"/>
                  </a:cubicBezTo>
                  <a:cubicBezTo>
                    <a:pt x="1415891" y="216694"/>
                    <a:pt x="1401604" y="192881"/>
                    <a:pt x="1343501" y="192881"/>
                  </a:cubicBezTo>
                  <a:cubicBezTo>
                    <a:pt x="1273016" y="192881"/>
                    <a:pt x="1220629" y="235744"/>
                    <a:pt x="1181576" y="290989"/>
                  </a:cubicBezTo>
                  <a:cubicBezTo>
                    <a:pt x="1155859" y="327184"/>
                    <a:pt x="1126331" y="353854"/>
                    <a:pt x="1086326" y="385286"/>
                  </a:cubicBezTo>
                  <a:cubicBezTo>
                    <a:pt x="1087279" y="375761"/>
                    <a:pt x="1088231" y="367189"/>
                    <a:pt x="1088231" y="358616"/>
                  </a:cubicBezTo>
                  <a:cubicBezTo>
                    <a:pt x="1088231" y="251936"/>
                    <a:pt x="1030129" y="204311"/>
                    <a:pt x="974884" y="204311"/>
                  </a:cubicBezTo>
                  <a:cubicBezTo>
                    <a:pt x="929164" y="204311"/>
                    <a:pt x="900589" y="231934"/>
                    <a:pt x="883444" y="273844"/>
                  </a:cubicBezTo>
                  <a:cubicBezTo>
                    <a:pt x="879634" y="231934"/>
                    <a:pt x="871061" y="213836"/>
                    <a:pt x="846296" y="213836"/>
                  </a:cubicBezTo>
                  <a:cubicBezTo>
                    <a:pt x="835819" y="213836"/>
                    <a:pt x="821531" y="216694"/>
                    <a:pt x="805339" y="224314"/>
                  </a:cubicBezTo>
                  <a:cubicBezTo>
                    <a:pt x="812959" y="248126"/>
                    <a:pt x="814864" y="300514"/>
                    <a:pt x="814864" y="334804"/>
                  </a:cubicBezTo>
                  <a:cubicBezTo>
                    <a:pt x="814864" y="463391"/>
                    <a:pt x="777716" y="520541"/>
                    <a:pt x="742474" y="520541"/>
                  </a:cubicBezTo>
                  <a:cubicBezTo>
                    <a:pt x="701516" y="520541"/>
                    <a:pt x="695801" y="368141"/>
                    <a:pt x="691991" y="309086"/>
                  </a:cubicBezTo>
                  <a:cubicBezTo>
                    <a:pt x="687229" y="307181"/>
                    <a:pt x="681514" y="305276"/>
                    <a:pt x="671989" y="305276"/>
                  </a:cubicBezTo>
                  <a:cubicBezTo>
                    <a:pt x="635794" y="305276"/>
                    <a:pt x="631031" y="354806"/>
                    <a:pt x="621506" y="399574"/>
                  </a:cubicBezTo>
                  <a:cubicBezTo>
                    <a:pt x="611029" y="450056"/>
                    <a:pt x="582454" y="512921"/>
                    <a:pt x="539591" y="512921"/>
                  </a:cubicBezTo>
                  <a:cubicBezTo>
                    <a:pt x="513874" y="512921"/>
                    <a:pt x="497681" y="488156"/>
                    <a:pt x="495776" y="443389"/>
                  </a:cubicBezTo>
                  <a:cubicBezTo>
                    <a:pt x="491966" y="352901"/>
                    <a:pt x="567214" y="245269"/>
                    <a:pt x="685324" y="278606"/>
                  </a:cubicBezTo>
                  <a:cubicBezTo>
                    <a:pt x="700564" y="242411"/>
                    <a:pt x="676751" y="214789"/>
                    <a:pt x="627221" y="214789"/>
                  </a:cubicBezTo>
                  <a:cubicBezTo>
                    <a:pt x="540544" y="214789"/>
                    <a:pt x="469106" y="279559"/>
                    <a:pt x="437674" y="355759"/>
                  </a:cubicBezTo>
                  <a:cubicBezTo>
                    <a:pt x="406241" y="426244"/>
                    <a:pt x="350996" y="529114"/>
                    <a:pt x="237649" y="529114"/>
                  </a:cubicBezTo>
                  <a:cubicBezTo>
                    <a:pt x="157639" y="529114"/>
                    <a:pt x="97631" y="459581"/>
                    <a:pt x="97631" y="313849"/>
                  </a:cubicBezTo>
                  <a:cubicBezTo>
                    <a:pt x="97631" y="188119"/>
                    <a:pt x="176689" y="69056"/>
                    <a:pt x="261461" y="69056"/>
                  </a:cubicBezTo>
                  <a:cubicBezTo>
                    <a:pt x="320516" y="69056"/>
                    <a:pt x="333851" y="127159"/>
                    <a:pt x="329089" y="181451"/>
                  </a:cubicBezTo>
                  <a:cubicBezTo>
                    <a:pt x="359569" y="206216"/>
                    <a:pt x="410051" y="183356"/>
                    <a:pt x="410051" y="121444"/>
                  </a:cubicBezTo>
                  <a:cubicBezTo>
                    <a:pt x="410051" y="79534"/>
                    <a:pt x="375761" y="7144"/>
                    <a:pt x="265271" y="7144"/>
                  </a:cubicBezTo>
                  <a:cubicBezTo>
                    <a:pt x="128111" y="7144"/>
                    <a:pt x="7144" y="144304"/>
                    <a:pt x="7144" y="324326"/>
                  </a:cubicBezTo>
                  <a:cubicBezTo>
                    <a:pt x="7144" y="498634"/>
                    <a:pt x="95726" y="601504"/>
                    <a:pt x="220504" y="601504"/>
                  </a:cubicBezTo>
                  <a:cubicBezTo>
                    <a:pt x="299561" y="601504"/>
                    <a:pt x="373856" y="556736"/>
                    <a:pt x="425291" y="472916"/>
                  </a:cubicBezTo>
                  <a:cubicBezTo>
                    <a:pt x="438626" y="545306"/>
                    <a:pt x="488156" y="576739"/>
                    <a:pt x="525304" y="576739"/>
                  </a:cubicBezTo>
                  <a:cubicBezTo>
                    <a:pt x="585311" y="576739"/>
                    <a:pt x="624364" y="537686"/>
                    <a:pt x="646271" y="485299"/>
                  </a:cubicBezTo>
                  <a:cubicBezTo>
                    <a:pt x="659606" y="537686"/>
                    <a:pt x="688181" y="576739"/>
                    <a:pt x="734854" y="576739"/>
                  </a:cubicBezTo>
                  <a:cubicBezTo>
                    <a:pt x="768191" y="576739"/>
                    <a:pt x="793909" y="559594"/>
                    <a:pt x="812959" y="532924"/>
                  </a:cubicBezTo>
                  <a:cubicBezTo>
                    <a:pt x="805339" y="716756"/>
                    <a:pt x="795814" y="832961"/>
                    <a:pt x="904399" y="810101"/>
                  </a:cubicBezTo>
                  <a:cubicBezTo>
                    <a:pt x="887254" y="757714"/>
                    <a:pt x="882491" y="663416"/>
                    <a:pt x="882491" y="577691"/>
                  </a:cubicBezTo>
                  <a:cubicBezTo>
                    <a:pt x="882491" y="344329"/>
                    <a:pt x="920591" y="267176"/>
                    <a:pt x="969169" y="267176"/>
                  </a:cubicBezTo>
                  <a:cubicBezTo>
                    <a:pt x="1004411" y="267176"/>
                    <a:pt x="1015841" y="311944"/>
                    <a:pt x="1015841" y="359569"/>
                  </a:cubicBezTo>
                  <a:cubicBezTo>
                    <a:pt x="1015841" y="385286"/>
                    <a:pt x="1012984" y="413861"/>
                    <a:pt x="1007269" y="440531"/>
                  </a:cubicBezTo>
                  <a:cubicBezTo>
                    <a:pt x="948214" y="477679"/>
                    <a:pt x="900589" y="507206"/>
                    <a:pt x="900589" y="545306"/>
                  </a:cubicBezTo>
                  <a:cubicBezTo>
                    <a:pt x="900589" y="574834"/>
                    <a:pt x="922496" y="577691"/>
                    <a:pt x="941546" y="577691"/>
                  </a:cubicBezTo>
                  <a:cubicBezTo>
                    <a:pt x="987266" y="577691"/>
                    <a:pt x="1041559" y="532924"/>
                    <a:pt x="1072039" y="449104"/>
                  </a:cubicBezTo>
                  <a:cubicBezTo>
                    <a:pt x="1098709" y="432911"/>
                    <a:pt x="1125379" y="414814"/>
                    <a:pt x="1150144" y="390049"/>
                  </a:cubicBezTo>
                  <a:cubicBezTo>
                    <a:pt x="1149191" y="398621"/>
                    <a:pt x="1149191" y="407194"/>
                    <a:pt x="1149191" y="415766"/>
                  </a:cubicBezTo>
                  <a:cubicBezTo>
                    <a:pt x="1149191" y="499586"/>
                    <a:pt x="1185386" y="550069"/>
                    <a:pt x="1244441" y="550069"/>
                  </a:cubicBezTo>
                  <a:cubicBezTo>
                    <a:pt x="1290161" y="550069"/>
                    <a:pt x="1324451" y="517684"/>
                    <a:pt x="1349216" y="469106"/>
                  </a:cubicBezTo>
                  <a:cubicBezTo>
                    <a:pt x="1351121" y="496729"/>
                    <a:pt x="1352074" y="523399"/>
                    <a:pt x="1352074" y="547211"/>
                  </a:cubicBezTo>
                  <a:cubicBezTo>
                    <a:pt x="1258729" y="590074"/>
                    <a:pt x="1155859" y="633889"/>
                    <a:pt x="1155859" y="754856"/>
                  </a:cubicBezTo>
                  <a:cubicBezTo>
                    <a:pt x="1155859" y="817721"/>
                    <a:pt x="1201579" y="864394"/>
                    <a:pt x="1259681" y="864394"/>
                  </a:cubicBezTo>
                  <a:cubicBezTo>
                    <a:pt x="1389221" y="864394"/>
                    <a:pt x="1418749" y="728186"/>
                    <a:pt x="1419701" y="569119"/>
                  </a:cubicBezTo>
                  <a:cubicBezTo>
                    <a:pt x="1461611" y="551021"/>
                    <a:pt x="1493044" y="536734"/>
                    <a:pt x="1529239" y="518636"/>
                  </a:cubicBezTo>
                  <a:cubicBezTo>
                    <a:pt x="1560671" y="557689"/>
                    <a:pt x="1602581" y="576739"/>
                    <a:pt x="1640681" y="576739"/>
                  </a:cubicBezTo>
                  <a:cubicBezTo>
                    <a:pt x="1714024" y="576739"/>
                    <a:pt x="1768316" y="537686"/>
                    <a:pt x="1813084" y="459581"/>
                  </a:cubicBezTo>
                  <a:cubicBezTo>
                    <a:pt x="1820704" y="519589"/>
                    <a:pt x="1835944" y="576739"/>
                    <a:pt x="1868329" y="576739"/>
                  </a:cubicBezTo>
                  <a:cubicBezTo>
                    <a:pt x="1926431" y="576739"/>
                    <a:pt x="1937861" y="273844"/>
                    <a:pt x="1980724" y="273844"/>
                  </a:cubicBezTo>
                  <a:cubicBezTo>
                    <a:pt x="2014061" y="273844"/>
                    <a:pt x="1986439" y="601504"/>
                    <a:pt x="2074069" y="601504"/>
                  </a:cubicBezTo>
                  <a:cubicBezTo>
                    <a:pt x="2148364" y="601504"/>
                    <a:pt x="2162651" y="312896"/>
                    <a:pt x="2198846" y="312896"/>
                  </a:cubicBezTo>
                  <a:cubicBezTo>
                    <a:pt x="2224564" y="312896"/>
                    <a:pt x="2226469" y="576739"/>
                    <a:pt x="2307432" y="576739"/>
                  </a:cubicBezTo>
                  <a:cubicBezTo>
                    <a:pt x="2347436" y="576739"/>
                    <a:pt x="2390299" y="529114"/>
                    <a:pt x="2412207" y="428149"/>
                  </a:cubicBezTo>
                  <a:cubicBezTo>
                    <a:pt x="2422684" y="494824"/>
                    <a:pt x="2456021" y="576739"/>
                    <a:pt x="2521744" y="576739"/>
                  </a:cubicBezTo>
                  <a:cubicBezTo>
                    <a:pt x="2559844" y="576739"/>
                    <a:pt x="2593182" y="537686"/>
                    <a:pt x="2618899" y="486251"/>
                  </a:cubicBezTo>
                  <a:cubicBezTo>
                    <a:pt x="2625566" y="539591"/>
                    <a:pt x="2640807" y="576739"/>
                    <a:pt x="2670334" y="576739"/>
                  </a:cubicBezTo>
                  <a:cubicBezTo>
                    <a:pt x="2746534" y="576739"/>
                    <a:pt x="2743676" y="274796"/>
                    <a:pt x="2803684" y="274796"/>
                  </a:cubicBezTo>
                  <a:cubicBezTo>
                    <a:pt x="2850357" y="274796"/>
                    <a:pt x="2836069" y="576739"/>
                    <a:pt x="2947511" y="576739"/>
                  </a:cubicBezTo>
                  <a:cubicBezTo>
                    <a:pt x="3000851" y="576739"/>
                    <a:pt x="3025616" y="531971"/>
                    <a:pt x="3040857" y="474821"/>
                  </a:cubicBezTo>
                  <a:cubicBezTo>
                    <a:pt x="3061811" y="558641"/>
                    <a:pt x="3094196" y="576739"/>
                    <a:pt x="3121819" y="576739"/>
                  </a:cubicBezTo>
                  <a:cubicBezTo>
                    <a:pt x="3138964" y="576739"/>
                    <a:pt x="3152299" y="571024"/>
                    <a:pt x="3169444" y="550069"/>
                  </a:cubicBezTo>
                  <a:cubicBezTo>
                    <a:pt x="3085624" y="511969"/>
                    <a:pt x="3092291" y="375761"/>
                    <a:pt x="3092291" y="287179"/>
                  </a:cubicBezTo>
                  <a:close/>
                  <a:moveTo>
                    <a:pt x="1267301" y="806291"/>
                  </a:moveTo>
                  <a:cubicBezTo>
                    <a:pt x="1240631" y="806291"/>
                    <a:pt x="1226344" y="780574"/>
                    <a:pt x="1226344" y="751999"/>
                  </a:cubicBezTo>
                  <a:cubicBezTo>
                    <a:pt x="1226344" y="674846"/>
                    <a:pt x="1283494" y="632936"/>
                    <a:pt x="1353026" y="597694"/>
                  </a:cubicBezTo>
                  <a:cubicBezTo>
                    <a:pt x="1349216" y="768191"/>
                    <a:pt x="1310164" y="806291"/>
                    <a:pt x="1267301" y="806291"/>
                  </a:cubicBezTo>
                  <a:close/>
                  <a:moveTo>
                    <a:pt x="1614964" y="257651"/>
                  </a:moveTo>
                  <a:cubicBezTo>
                    <a:pt x="1640681" y="257651"/>
                    <a:pt x="1655921" y="281464"/>
                    <a:pt x="1653064" y="315754"/>
                  </a:cubicBezTo>
                  <a:cubicBezTo>
                    <a:pt x="1650206" y="355759"/>
                    <a:pt x="1620679" y="402431"/>
                    <a:pt x="1569244" y="438626"/>
                  </a:cubicBezTo>
                  <a:cubicBezTo>
                    <a:pt x="1543526" y="362426"/>
                    <a:pt x="1563529" y="257651"/>
                    <a:pt x="1614964" y="257651"/>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0" name="Freeform: Shape 9">
              <a:extLst>
                <a:ext uri="{FF2B5EF4-FFF2-40B4-BE49-F238E27FC236}">
                  <a16:creationId xmlns:a16="http://schemas.microsoft.com/office/drawing/2014/main" id="{031D688A-C2B9-40DF-8BDB-7397CB9DF4C1}"/>
                </a:ext>
              </a:extLst>
            </p:cNvPr>
            <p:cNvSpPr/>
            <p:nvPr/>
          </p:nvSpPr>
          <p:spPr>
            <a:xfrm>
              <a:off x="10915493" y="643771"/>
              <a:ext cx="54409" cy="59850"/>
            </a:xfrm>
            <a:custGeom>
              <a:avLst/>
              <a:gdLst>
                <a:gd name="connsiteX0" fmla="*/ 51942 w 95250"/>
                <a:gd name="connsiteY0" fmla="*/ 99569 h 104775"/>
                <a:gd name="connsiteX1" fmla="*/ 93853 w 95250"/>
                <a:gd name="connsiteY1" fmla="*/ 51944 h 104775"/>
                <a:gd name="connsiteX2" fmla="*/ 51942 w 95250"/>
                <a:gd name="connsiteY2" fmla="*/ 7176 h 104775"/>
                <a:gd name="connsiteX3" fmla="*/ 7175 w 95250"/>
                <a:gd name="connsiteY3" fmla="*/ 54801 h 104775"/>
                <a:gd name="connsiteX4" fmla="*/ 51942 w 95250"/>
                <a:gd name="connsiteY4" fmla="*/ 99569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104775">
                  <a:moveTo>
                    <a:pt x="51942" y="99569"/>
                  </a:moveTo>
                  <a:cubicBezTo>
                    <a:pt x="76707" y="98616"/>
                    <a:pt x="93853" y="77661"/>
                    <a:pt x="93853" y="51944"/>
                  </a:cubicBezTo>
                  <a:cubicBezTo>
                    <a:pt x="93853" y="26226"/>
                    <a:pt x="76707" y="6224"/>
                    <a:pt x="51942" y="7176"/>
                  </a:cubicBezTo>
                  <a:cubicBezTo>
                    <a:pt x="27178" y="8129"/>
                    <a:pt x="7175" y="29084"/>
                    <a:pt x="7175" y="54801"/>
                  </a:cubicBezTo>
                  <a:cubicBezTo>
                    <a:pt x="6222" y="80519"/>
                    <a:pt x="27178" y="100521"/>
                    <a:pt x="51942" y="99569"/>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1" name="Freeform: Shape 10">
              <a:extLst>
                <a:ext uri="{FF2B5EF4-FFF2-40B4-BE49-F238E27FC236}">
                  <a16:creationId xmlns:a16="http://schemas.microsoft.com/office/drawing/2014/main" id="{808CDC8B-4E52-45D7-922E-07333CE529A6}"/>
                </a:ext>
              </a:extLst>
            </p:cNvPr>
            <p:cNvSpPr/>
            <p:nvPr/>
          </p:nvSpPr>
          <p:spPr>
            <a:xfrm>
              <a:off x="11270254" y="654106"/>
              <a:ext cx="54409" cy="54409"/>
            </a:xfrm>
            <a:custGeom>
              <a:avLst/>
              <a:gdLst>
                <a:gd name="connsiteX0" fmla="*/ 48101 w 95250"/>
                <a:gd name="connsiteY0" fmla="*/ 94808 h 95250"/>
                <a:gd name="connsiteX1" fmla="*/ 89059 w 95250"/>
                <a:gd name="connsiteY1" fmla="*/ 49088 h 95250"/>
                <a:gd name="connsiteX2" fmla="*/ 48101 w 95250"/>
                <a:gd name="connsiteY2" fmla="*/ 7178 h 95250"/>
                <a:gd name="connsiteX3" fmla="*/ 7144 w 95250"/>
                <a:gd name="connsiteY3" fmla="*/ 52898 h 95250"/>
                <a:gd name="connsiteX4" fmla="*/ 48101 w 95250"/>
                <a:gd name="connsiteY4" fmla="*/ 9480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48101" y="94808"/>
                  </a:moveTo>
                  <a:cubicBezTo>
                    <a:pt x="70961" y="93856"/>
                    <a:pt x="89059" y="73853"/>
                    <a:pt x="89059" y="49088"/>
                  </a:cubicBezTo>
                  <a:cubicBezTo>
                    <a:pt x="89059" y="25275"/>
                    <a:pt x="70961" y="6225"/>
                    <a:pt x="48101" y="7178"/>
                  </a:cubicBezTo>
                  <a:cubicBezTo>
                    <a:pt x="25241" y="8131"/>
                    <a:pt x="7144" y="28133"/>
                    <a:pt x="7144" y="52898"/>
                  </a:cubicBezTo>
                  <a:cubicBezTo>
                    <a:pt x="8096" y="76711"/>
                    <a:pt x="26194" y="95761"/>
                    <a:pt x="48101" y="94808"/>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2" name="Freeform: Shape 11">
              <a:extLst>
                <a:ext uri="{FF2B5EF4-FFF2-40B4-BE49-F238E27FC236}">
                  <a16:creationId xmlns:a16="http://schemas.microsoft.com/office/drawing/2014/main" id="{8515A298-0196-4231-B123-8DDB35B79DA6}"/>
                </a:ext>
              </a:extLst>
            </p:cNvPr>
            <p:cNvSpPr/>
            <p:nvPr/>
          </p:nvSpPr>
          <p:spPr>
            <a:xfrm>
              <a:off x="11384515" y="612775"/>
              <a:ext cx="397182" cy="331893"/>
            </a:xfrm>
            <a:custGeom>
              <a:avLst/>
              <a:gdLst>
                <a:gd name="connsiteX0" fmla="*/ 689134 w 695325"/>
                <a:gd name="connsiteY0" fmla="*/ 368141 h 581025"/>
                <a:gd name="connsiteX1" fmla="*/ 571024 w 695325"/>
                <a:gd name="connsiteY1" fmla="*/ 127159 h 581025"/>
                <a:gd name="connsiteX2" fmla="*/ 388144 w 695325"/>
                <a:gd name="connsiteY2" fmla="*/ 13811 h 581025"/>
                <a:gd name="connsiteX3" fmla="*/ 371951 w 695325"/>
                <a:gd name="connsiteY3" fmla="*/ 7144 h 581025"/>
                <a:gd name="connsiteX4" fmla="*/ 371951 w 695325"/>
                <a:gd name="connsiteY4" fmla="*/ 7144 h 581025"/>
                <a:gd name="connsiteX5" fmla="*/ 371951 w 695325"/>
                <a:gd name="connsiteY5" fmla="*/ 7144 h 581025"/>
                <a:gd name="connsiteX6" fmla="*/ 7144 w 695325"/>
                <a:gd name="connsiteY6" fmla="*/ 383381 h 581025"/>
                <a:gd name="connsiteX7" fmla="*/ 132874 w 695325"/>
                <a:gd name="connsiteY7" fmla="*/ 569119 h 581025"/>
                <a:gd name="connsiteX8" fmla="*/ 262414 w 695325"/>
                <a:gd name="connsiteY8" fmla="*/ 571976 h 581025"/>
                <a:gd name="connsiteX9" fmla="*/ 358616 w 695325"/>
                <a:gd name="connsiteY9" fmla="*/ 506254 h 581025"/>
                <a:gd name="connsiteX10" fmla="*/ 577692 w 695325"/>
                <a:gd name="connsiteY10" fmla="*/ 271939 h 581025"/>
                <a:gd name="connsiteX11" fmla="*/ 690086 w 695325"/>
                <a:gd name="connsiteY11" fmla="*/ 374809 h 581025"/>
                <a:gd name="connsiteX12" fmla="*/ 689134 w 695325"/>
                <a:gd name="connsiteY12" fmla="*/ 368141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325" h="581025">
                  <a:moveTo>
                    <a:pt x="689134" y="368141"/>
                  </a:moveTo>
                  <a:cubicBezTo>
                    <a:pt x="687229" y="271939"/>
                    <a:pt x="641509" y="191929"/>
                    <a:pt x="571024" y="127159"/>
                  </a:cubicBezTo>
                  <a:cubicBezTo>
                    <a:pt x="517684" y="78581"/>
                    <a:pt x="453866" y="41434"/>
                    <a:pt x="388144" y="13811"/>
                  </a:cubicBezTo>
                  <a:cubicBezTo>
                    <a:pt x="382429" y="11906"/>
                    <a:pt x="377666" y="9049"/>
                    <a:pt x="371951" y="7144"/>
                  </a:cubicBezTo>
                  <a:lnTo>
                    <a:pt x="371951" y="7144"/>
                  </a:lnTo>
                  <a:cubicBezTo>
                    <a:pt x="371951" y="7144"/>
                    <a:pt x="371951" y="7144"/>
                    <a:pt x="371951" y="7144"/>
                  </a:cubicBezTo>
                  <a:cubicBezTo>
                    <a:pt x="290036" y="105251"/>
                    <a:pt x="7144" y="178594"/>
                    <a:pt x="7144" y="383381"/>
                  </a:cubicBezTo>
                  <a:cubicBezTo>
                    <a:pt x="7144" y="463391"/>
                    <a:pt x="57626" y="538639"/>
                    <a:pt x="132874" y="569119"/>
                  </a:cubicBezTo>
                  <a:cubicBezTo>
                    <a:pt x="175736" y="585311"/>
                    <a:pt x="219551" y="586264"/>
                    <a:pt x="262414" y="571976"/>
                  </a:cubicBezTo>
                  <a:cubicBezTo>
                    <a:pt x="300514" y="559594"/>
                    <a:pt x="332899" y="535781"/>
                    <a:pt x="358616" y="506254"/>
                  </a:cubicBezTo>
                  <a:cubicBezTo>
                    <a:pt x="441484" y="413861"/>
                    <a:pt x="475774" y="271939"/>
                    <a:pt x="577692" y="271939"/>
                  </a:cubicBezTo>
                  <a:cubicBezTo>
                    <a:pt x="671036" y="271939"/>
                    <a:pt x="683419" y="338614"/>
                    <a:pt x="690086" y="374809"/>
                  </a:cubicBezTo>
                  <a:cubicBezTo>
                    <a:pt x="689134" y="373856"/>
                    <a:pt x="689134" y="371951"/>
                    <a:pt x="689134" y="368141"/>
                  </a:cubicBezTo>
                  <a:close/>
                </a:path>
              </a:pathLst>
            </a:custGeom>
            <a:solidFill>
              <a:srgbClr val="0072AF"/>
            </a:solidFill>
            <a:ln w="9525" cap="flat">
              <a:noFill/>
              <a:prstDash val="solid"/>
              <a:miter/>
            </a:ln>
          </p:spPr>
          <p:txBody>
            <a:bodyPr lIns="73152" tIns="36576" rIns="73152" bIns="36576" rtlCol="0" anchor="ctr"/>
            <a:lstStyle/>
            <a:p>
              <a:endParaRPr lang="de-DE"/>
            </a:p>
          </p:txBody>
        </p:sp>
      </p:grpSp>
    </p:spTree>
    <p:extLst>
      <p:ext uri="{BB962C8B-B14F-4D97-AF65-F5344CB8AC3E}">
        <p14:creationId xmlns:p14="http://schemas.microsoft.com/office/powerpoint/2010/main" val="3740049815"/>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Final Slide 1">
    <p:bg>
      <p:bgPr>
        <a:solidFill>
          <a:srgbClr val="272936"/>
        </a:solidFill>
        <a:effectLst/>
      </p:bgPr>
    </p:bg>
    <p:spTree>
      <p:nvGrpSpPr>
        <p:cNvPr id="1" name=""/>
        <p:cNvGrpSpPr/>
        <p:nvPr/>
      </p:nvGrpSpPr>
      <p:grpSpPr>
        <a:xfrm>
          <a:off x="0" y="0"/>
          <a:ext cx="0" cy="0"/>
          <a:chOff x="0" y="0"/>
          <a:chExt cx="0" cy="0"/>
        </a:xfrm>
      </p:grpSpPr>
      <p:pic>
        <p:nvPicPr>
          <p:cNvPr id="28" name="Image 27">
            <a:extLst>
              <a:ext uri="{FF2B5EF4-FFF2-40B4-BE49-F238E27FC236}">
                <a16:creationId xmlns:a16="http://schemas.microsoft.com/office/drawing/2014/main" id="{CFD4BD67-7A96-4F02-AD8B-7157189FD651}"/>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rot="1808368" flipV="1">
            <a:off x="4403152" y="337083"/>
            <a:ext cx="8831279" cy="4103533"/>
          </a:xfrm>
          <a:prstGeom prst="rect">
            <a:avLst/>
          </a:prstGeom>
        </p:spPr>
      </p:pic>
      <p:pic>
        <p:nvPicPr>
          <p:cNvPr id="21" name="Picture 7" descr="facebook">
            <a:hlinkClick r:id="rId3"/>
          </p:cNvPr>
          <p:cNvPicPr>
            <a:picLocks noChangeAspect="1" noChangeArrowheads="1"/>
          </p:cNvPicPr>
          <p:nvPr/>
        </p:nvPicPr>
        <p:blipFill>
          <a:blip r:embed="rId4" cstate="print"/>
          <a:srcRect/>
          <a:stretch>
            <a:fillRect/>
          </a:stretch>
        </p:blipFill>
        <p:spPr bwMode="auto">
          <a:xfrm>
            <a:off x="426720" y="4968013"/>
            <a:ext cx="333195" cy="333195"/>
          </a:xfrm>
          <a:prstGeom prst="rect">
            <a:avLst/>
          </a:prstGeom>
          <a:noFill/>
        </p:spPr>
      </p:pic>
      <p:pic>
        <p:nvPicPr>
          <p:cNvPr id="17" name="Picture 2" descr="LinkedIn">
            <a:hlinkClick r:id="rId5"/>
          </p:cNvPr>
          <p:cNvPicPr>
            <a:picLocks noChangeAspect="1" noChangeArrowheads="1"/>
          </p:cNvPicPr>
          <p:nvPr/>
        </p:nvPicPr>
        <p:blipFill>
          <a:blip r:embed="rId6" cstate="print"/>
          <a:srcRect/>
          <a:stretch>
            <a:fillRect/>
          </a:stretch>
        </p:blipFill>
        <p:spPr bwMode="auto">
          <a:xfrm>
            <a:off x="810097" y="4968013"/>
            <a:ext cx="333195" cy="333195"/>
          </a:xfrm>
          <a:prstGeom prst="rect">
            <a:avLst/>
          </a:prstGeom>
          <a:noFill/>
        </p:spPr>
      </p:pic>
      <p:pic>
        <p:nvPicPr>
          <p:cNvPr id="18" name="Picture 4" descr="SlideShare">
            <a:hlinkClick r:id="rId7"/>
          </p:cNvPr>
          <p:cNvPicPr>
            <a:picLocks noChangeAspect="1" noChangeArrowheads="1"/>
          </p:cNvPicPr>
          <p:nvPr/>
        </p:nvPicPr>
        <p:blipFill>
          <a:blip r:embed="rId8" cstate="print"/>
          <a:srcRect/>
          <a:stretch>
            <a:fillRect/>
          </a:stretch>
        </p:blipFill>
        <p:spPr bwMode="auto">
          <a:xfrm>
            <a:off x="1193474" y="4968013"/>
            <a:ext cx="333195" cy="333195"/>
          </a:xfrm>
          <a:prstGeom prst="rect">
            <a:avLst/>
          </a:prstGeom>
          <a:noFill/>
        </p:spPr>
      </p:pic>
      <p:pic>
        <p:nvPicPr>
          <p:cNvPr id="19" name="Picture 5" descr="Twitter">
            <a:hlinkClick r:id="rId9"/>
          </p:cNvPr>
          <p:cNvPicPr>
            <a:picLocks noChangeAspect="1" noChangeArrowheads="1"/>
          </p:cNvPicPr>
          <p:nvPr/>
        </p:nvPicPr>
        <p:blipFill>
          <a:blip r:embed="rId10" cstate="print"/>
          <a:srcRect/>
          <a:stretch>
            <a:fillRect/>
          </a:stretch>
        </p:blipFill>
        <p:spPr bwMode="auto">
          <a:xfrm>
            <a:off x="1576851" y="4968013"/>
            <a:ext cx="333195" cy="333195"/>
          </a:xfrm>
          <a:prstGeom prst="rect">
            <a:avLst/>
          </a:prstGeom>
          <a:noFill/>
        </p:spPr>
      </p:pic>
      <p:pic>
        <p:nvPicPr>
          <p:cNvPr id="20" name="Picture 6" descr="YouTube">
            <a:hlinkClick r:id="rId11"/>
          </p:cNvPr>
          <p:cNvPicPr>
            <a:picLocks noChangeAspect="1" noChangeArrowheads="1"/>
          </p:cNvPicPr>
          <p:nvPr userDrawn="1"/>
        </p:nvPicPr>
        <p:blipFill>
          <a:blip r:embed="rId12" cstate="print"/>
          <a:srcRect/>
          <a:stretch>
            <a:fillRect/>
          </a:stretch>
        </p:blipFill>
        <p:spPr bwMode="auto">
          <a:xfrm>
            <a:off x="1960227" y="4968013"/>
            <a:ext cx="333195" cy="333195"/>
          </a:xfrm>
          <a:prstGeom prst="rect">
            <a:avLst/>
          </a:prstGeom>
          <a:noFill/>
        </p:spPr>
      </p:pic>
      <p:sp>
        <p:nvSpPr>
          <p:cNvPr id="23" name="Rectangle 22"/>
          <p:cNvSpPr/>
          <p:nvPr/>
        </p:nvSpPr>
        <p:spPr>
          <a:xfrm>
            <a:off x="426720" y="5810190"/>
            <a:ext cx="3293016" cy="400110"/>
          </a:xfrm>
          <a:prstGeom prst="rect">
            <a:avLst/>
          </a:prstGeom>
        </p:spPr>
        <p:txBody>
          <a:bodyPr wrap="square" lIns="0" tIns="0" rIns="0" bIns="0" anchor="b" anchorCtr="0">
            <a:spAutoFit/>
          </a:bodyPr>
          <a:lstStyle/>
          <a:p>
            <a:pPr>
              <a:spcAft>
                <a:spcPts val="600"/>
              </a:spcAft>
            </a:pPr>
            <a:r>
              <a:rPr lang="en-US" sz="700" noProof="0" dirty="0">
                <a:solidFill>
                  <a:schemeClr val="bg1"/>
                </a:solidFill>
                <a:latin typeface="Ubuntu" panose="020B0504030602030204" pitchFamily="34" charset="0"/>
                <a:cs typeface="Arial"/>
              </a:rPr>
              <a:t>This presentation contains information that may be privileged or confidential and is the property of the Capgemini Group.</a:t>
            </a:r>
          </a:p>
          <a:p>
            <a:pPr>
              <a:spcAft>
                <a:spcPts val="600"/>
              </a:spcAft>
            </a:pPr>
            <a:r>
              <a:rPr lang="en-US" sz="700" noProof="0" dirty="0">
                <a:solidFill>
                  <a:schemeClr val="bg1"/>
                </a:solidFill>
                <a:latin typeface="Ubuntu" panose="020B0504030602030204" pitchFamily="34" charset="0"/>
                <a:cs typeface="Arial"/>
              </a:rPr>
              <a:t>Copyright © 2023 Capgemini. All rights reserved.</a:t>
            </a:r>
          </a:p>
        </p:txBody>
      </p:sp>
      <p:grpSp>
        <p:nvGrpSpPr>
          <p:cNvPr id="10" name="Group 9">
            <a:extLst>
              <a:ext uri="{FF2B5EF4-FFF2-40B4-BE49-F238E27FC236}">
                <a16:creationId xmlns:a16="http://schemas.microsoft.com/office/drawing/2014/main" id="{D2BF7E9C-FD5C-450A-A1FB-17FC5765ED64}"/>
              </a:ext>
            </a:extLst>
          </p:cNvPr>
          <p:cNvGrpSpPr>
            <a:grpSpLocks noChangeAspect="1"/>
          </p:cNvGrpSpPr>
          <p:nvPr userDrawn="1"/>
        </p:nvGrpSpPr>
        <p:grpSpPr>
          <a:xfrm>
            <a:off x="411020" y="984393"/>
            <a:ext cx="2231297" cy="501650"/>
            <a:chOff x="9550400" y="612775"/>
            <a:chExt cx="2231297" cy="501650"/>
          </a:xfrm>
        </p:grpSpPr>
        <p:sp>
          <p:nvSpPr>
            <p:cNvPr id="11" name="Freeform: Shape 10">
              <a:extLst>
                <a:ext uri="{FF2B5EF4-FFF2-40B4-BE49-F238E27FC236}">
                  <a16:creationId xmlns:a16="http://schemas.microsoft.com/office/drawing/2014/main" id="{DD26A2F9-4026-4DA7-B00A-AE48A8B0CD4D}"/>
                </a:ext>
              </a:extLst>
            </p:cNvPr>
            <p:cNvSpPr/>
            <p:nvPr/>
          </p:nvSpPr>
          <p:spPr>
            <a:xfrm>
              <a:off x="11517270" y="764033"/>
              <a:ext cx="261161" cy="212194"/>
            </a:xfrm>
            <a:custGeom>
              <a:avLst/>
              <a:gdLst>
                <a:gd name="connsiteX0" fmla="*/ 304324 w 457200"/>
                <a:gd name="connsiteY0" fmla="*/ 261461 h 371475"/>
                <a:gd name="connsiteX1" fmla="*/ 456724 w 457200"/>
                <a:gd name="connsiteY1" fmla="*/ 110014 h 371475"/>
                <a:gd name="connsiteX2" fmla="*/ 344329 w 457200"/>
                <a:gd name="connsiteY2" fmla="*/ 7144 h 371475"/>
                <a:gd name="connsiteX3" fmla="*/ 125254 w 457200"/>
                <a:gd name="connsiteY3" fmla="*/ 241459 h 371475"/>
                <a:gd name="connsiteX4" fmla="*/ 7144 w 457200"/>
                <a:gd name="connsiteY4" fmla="*/ 348139 h 371475"/>
                <a:gd name="connsiteX5" fmla="*/ 96679 w 457200"/>
                <a:gd name="connsiteY5" fmla="*/ 372904 h 371475"/>
                <a:gd name="connsiteX6" fmla="*/ 306229 w 457200"/>
                <a:gd name="connsiteY6" fmla="*/ 304324 h 371475"/>
                <a:gd name="connsiteX7" fmla="*/ 200501 w 457200"/>
                <a:gd name="connsiteY7" fmla="*/ 210026 h 371475"/>
                <a:gd name="connsiteX8" fmla="*/ 304324 w 457200"/>
                <a:gd name="connsiteY8" fmla="*/ 261461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 h="371475">
                  <a:moveTo>
                    <a:pt x="304324" y="261461"/>
                  </a:moveTo>
                  <a:cubicBezTo>
                    <a:pt x="390049" y="261461"/>
                    <a:pt x="455771" y="191929"/>
                    <a:pt x="456724" y="110014"/>
                  </a:cubicBezTo>
                  <a:cubicBezTo>
                    <a:pt x="451009" y="73819"/>
                    <a:pt x="438626" y="7144"/>
                    <a:pt x="344329" y="7144"/>
                  </a:cubicBezTo>
                  <a:cubicBezTo>
                    <a:pt x="242411" y="7144"/>
                    <a:pt x="208121" y="150019"/>
                    <a:pt x="125254" y="241459"/>
                  </a:cubicBezTo>
                  <a:cubicBezTo>
                    <a:pt x="118586" y="293846"/>
                    <a:pt x="69056" y="340519"/>
                    <a:pt x="7144" y="348139"/>
                  </a:cubicBezTo>
                  <a:cubicBezTo>
                    <a:pt x="22384" y="364331"/>
                    <a:pt x="55721" y="372904"/>
                    <a:pt x="96679" y="372904"/>
                  </a:cubicBezTo>
                  <a:cubicBezTo>
                    <a:pt x="170021" y="372904"/>
                    <a:pt x="259556" y="350996"/>
                    <a:pt x="306229" y="304324"/>
                  </a:cubicBezTo>
                  <a:cubicBezTo>
                    <a:pt x="244316" y="305276"/>
                    <a:pt x="204311" y="265271"/>
                    <a:pt x="200501" y="210026"/>
                  </a:cubicBezTo>
                  <a:cubicBezTo>
                    <a:pt x="230029" y="247174"/>
                    <a:pt x="264319" y="261461"/>
                    <a:pt x="304324" y="261461"/>
                  </a:cubicBezTo>
                  <a:close/>
                </a:path>
              </a:pathLst>
            </a:custGeom>
            <a:solidFill>
              <a:srgbClr val="17ABDB"/>
            </a:solidFill>
            <a:ln w="9525" cap="flat">
              <a:noFill/>
              <a:prstDash val="solid"/>
              <a:miter/>
            </a:ln>
          </p:spPr>
          <p:txBody>
            <a:bodyPr lIns="73152" tIns="36576" rIns="73152" bIns="36576" rtlCol="0" anchor="ctr"/>
            <a:lstStyle/>
            <a:p>
              <a:endParaRPr lang="de-DE"/>
            </a:p>
          </p:txBody>
        </p:sp>
        <p:sp>
          <p:nvSpPr>
            <p:cNvPr id="12" name="Freeform: Shape 11">
              <a:extLst>
                <a:ext uri="{FF2B5EF4-FFF2-40B4-BE49-F238E27FC236}">
                  <a16:creationId xmlns:a16="http://schemas.microsoft.com/office/drawing/2014/main" id="{0DCE7524-34A1-429B-91AD-74BE1F944E06}"/>
                </a:ext>
              </a:extLst>
            </p:cNvPr>
            <p:cNvSpPr/>
            <p:nvPr/>
          </p:nvSpPr>
          <p:spPr>
            <a:xfrm>
              <a:off x="9550400" y="619305"/>
              <a:ext cx="1811806" cy="495120"/>
            </a:xfrm>
            <a:custGeom>
              <a:avLst/>
              <a:gdLst>
                <a:gd name="connsiteX0" fmla="*/ 3092291 w 3171825"/>
                <a:gd name="connsiteY0" fmla="*/ 287179 h 866775"/>
                <a:gd name="connsiteX1" fmla="*/ 3059907 w 3171825"/>
                <a:gd name="connsiteY1" fmla="*/ 211931 h 866775"/>
                <a:gd name="connsiteX2" fmla="*/ 3027521 w 3171825"/>
                <a:gd name="connsiteY2" fmla="*/ 218599 h 866775"/>
                <a:gd name="connsiteX3" fmla="*/ 2960846 w 3171825"/>
                <a:gd name="connsiteY3" fmla="*/ 507206 h 866775"/>
                <a:gd name="connsiteX4" fmla="*/ 2816066 w 3171825"/>
                <a:gd name="connsiteY4" fmla="*/ 178594 h 866775"/>
                <a:gd name="connsiteX5" fmla="*/ 2679859 w 3171825"/>
                <a:gd name="connsiteY5" fmla="*/ 440531 h 866775"/>
                <a:gd name="connsiteX6" fmla="*/ 2670334 w 3171825"/>
                <a:gd name="connsiteY6" fmla="*/ 319564 h 866775"/>
                <a:gd name="connsiteX7" fmla="*/ 2677001 w 3171825"/>
                <a:gd name="connsiteY7" fmla="*/ 254794 h 866775"/>
                <a:gd name="connsiteX8" fmla="*/ 2611279 w 3171825"/>
                <a:gd name="connsiteY8" fmla="*/ 209074 h 866775"/>
                <a:gd name="connsiteX9" fmla="*/ 2533174 w 3171825"/>
                <a:gd name="connsiteY9" fmla="*/ 510064 h 866775"/>
                <a:gd name="connsiteX10" fmla="*/ 2470309 w 3171825"/>
                <a:gd name="connsiteY10" fmla="*/ 292894 h 866775"/>
                <a:gd name="connsiteX11" fmla="*/ 2405539 w 3171825"/>
                <a:gd name="connsiteY11" fmla="*/ 208121 h 866775"/>
                <a:gd name="connsiteX12" fmla="*/ 2325529 w 3171825"/>
                <a:gd name="connsiteY12" fmla="*/ 494824 h 866775"/>
                <a:gd name="connsiteX13" fmla="*/ 2206466 w 3171825"/>
                <a:gd name="connsiteY13" fmla="*/ 211931 h 866775"/>
                <a:gd name="connsiteX14" fmla="*/ 2087404 w 3171825"/>
                <a:gd name="connsiteY14" fmla="*/ 479584 h 866775"/>
                <a:gd name="connsiteX15" fmla="*/ 1983581 w 3171825"/>
                <a:gd name="connsiteY15" fmla="*/ 178594 h 866775"/>
                <a:gd name="connsiteX16" fmla="*/ 1877854 w 3171825"/>
                <a:gd name="connsiteY16" fmla="*/ 391954 h 866775"/>
                <a:gd name="connsiteX17" fmla="*/ 1867376 w 3171825"/>
                <a:gd name="connsiteY17" fmla="*/ 390049 h 866775"/>
                <a:gd name="connsiteX18" fmla="*/ 1866424 w 3171825"/>
                <a:gd name="connsiteY18" fmla="*/ 327184 h 866775"/>
                <a:gd name="connsiteX19" fmla="*/ 1807369 w 3171825"/>
                <a:gd name="connsiteY19" fmla="*/ 202406 h 866775"/>
                <a:gd name="connsiteX20" fmla="*/ 1654969 w 3171825"/>
                <a:gd name="connsiteY20" fmla="*/ 512921 h 866775"/>
                <a:gd name="connsiteX21" fmla="*/ 1592104 w 3171825"/>
                <a:gd name="connsiteY21" fmla="*/ 483394 h 866775"/>
                <a:gd name="connsiteX22" fmla="*/ 1719739 w 3171825"/>
                <a:gd name="connsiteY22" fmla="*/ 306229 h 866775"/>
                <a:gd name="connsiteX23" fmla="*/ 1619726 w 3171825"/>
                <a:gd name="connsiteY23" fmla="*/ 202406 h 866775"/>
                <a:gd name="connsiteX24" fmla="*/ 1483519 w 3171825"/>
                <a:gd name="connsiteY24" fmla="*/ 369094 h 866775"/>
                <a:gd name="connsiteX25" fmla="*/ 1503521 w 3171825"/>
                <a:gd name="connsiteY25" fmla="*/ 473869 h 866775"/>
                <a:gd name="connsiteX26" fmla="*/ 1418749 w 3171825"/>
                <a:gd name="connsiteY26" fmla="*/ 512921 h 866775"/>
                <a:gd name="connsiteX27" fmla="*/ 1400651 w 3171825"/>
                <a:gd name="connsiteY27" fmla="*/ 274796 h 866775"/>
                <a:gd name="connsiteX28" fmla="*/ 1336834 w 3171825"/>
                <a:gd name="connsiteY28" fmla="*/ 326231 h 866775"/>
                <a:gd name="connsiteX29" fmla="*/ 1262539 w 3171825"/>
                <a:gd name="connsiteY29" fmla="*/ 479584 h 866775"/>
                <a:gd name="connsiteX30" fmla="*/ 1223486 w 3171825"/>
                <a:gd name="connsiteY30" fmla="*/ 421481 h 866775"/>
                <a:gd name="connsiteX31" fmla="*/ 1402556 w 3171825"/>
                <a:gd name="connsiteY31" fmla="*/ 250031 h 866775"/>
                <a:gd name="connsiteX32" fmla="*/ 1343501 w 3171825"/>
                <a:gd name="connsiteY32" fmla="*/ 192881 h 866775"/>
                <a:gd name="connsiteX33" fmla="*/ 1181576 w 3171825"/>
                <a:gd name="connsiteY33" fmla="*/ 290989 h 866775"/>
                <a:gd name="connsiteX34" fmla="*/ 1086326 w 3171825"/>
                <a:gd name="connsiteY34" fmla="*/ 385286 h 866775"/>
                <a:gd name="connsiteX35" fmla="*/ 1088231 w 3171825"/>
                <a:gd name="connsiteY35" fmla="*/ 358616 h 866775"/>
                <a:gd name="connsiteX36" fmla="*/ 974884 w 3171825"/>
                <a:gd name="connsiteY36" fmla="*/ 204311 h 866775"/>
                <a:gd name="connsiteX37" fmla="*/ 883444 w 3171825"/>
                <a:gd name="connsiteY37" fmla="*/ 273844 h 866775"/>
                <a:gd name="connsiteX38" fmla="*/ 846296 w 3171825"/>
                <a:gd name="connsiteY38" fmla="*/ 213836 h 866775"/>
                <a:gd name="connsiteX39" fmla="*/ 805339 w 3171825"/>
                <a:gd name="connsiteY39" fmla="*/ 224314 h 866775"/>
                <a:gd name="connsiteX40" fmla="*/ 814864 w 3171825"/>
                <a:gd name="connsiteY40" fmla="*/ 334804 h 866775"/>
                <a:gd name="connsiteX41" fmla="*/ 742474 w 3171825"/>
                <a:gd name="connsiteY41" fmla="*/ 520541 h 866775"/>
                <a:gd name="connsiteX42" fmla="*/ 691991 w 3171825"/>
                <a:gd name="connsiteY42" fmla="*/ 309086 h 866775"/>
                <a:gd name="connsiteX43" fmla="*/ 671989 w 3171825"/>
                <a:gd name="connsiteY43" fmla="*/ 305276 h 866775"/>
                <a:gd name="connsiteX44" fmla="*/ 621506 w 3171825"/>
                <a:gd name="connsiteY44" fmla="*/ 399574 h 866775"/>
                <a:gd name="connsiteX45" fmla="*/ 539591 w 3171825"/>
                <a:gd name="connsiteY45" fmla="*/ 512921 h 866775"/>
                <a:gd name="connsiteX46" fmla="*/ 495776 w 3171825"/>
                <a:gd name="connsiteY46" fmla="*/ 443389 h 866775"/>
                <a:gd name="connsiteX47" fmla="*/ 685324 w 3171825"/>
                <a:gd name="connsiteY47" fmla="*/ 278606 h 866775"/>
                <a:gd name="connsiteX48" fmla="*/ 627221 w 3171825"/>
                <a:gd name="connsiteY48" fmla="*/ 214789 h 866775"/>
                <a:gd name="connsiteX49" fmla="*/ 437674 w 3171825"/>
                <a:gd name="connsiteY49" fmla="*/ 355759 h 866775"/>
                <a:gd name="connsiteX50" fmla="*/ 237649 w 3171825"/>
                <a:gd name="connsiteY50" fmla="*/ 529114 h 866775"/>
                <a:gd name="connsiteX51" fmla="*/ 97631 w 3171825"/>
                <a:gd name="connsiteY51" fmla="*/ 313849 h 866775"/>
                <a:gd name="connsiteX52" fmla="*/ 261461 w 3171825"/>
                <a:gd name="connsiteY52" fmla="*/ 69056 h 866775"/>
                <a:gd name="connsiteX53" fmla="*/ 329089 w 3171825"/>
                <a:gd name="connsiteY53" fmla="*/ 181451 h 866775"/>
                <a:gd name="connsiteX54" fmla="*/ 410051 w 3171825"/>
                <a:gd name="connsiteY54" fmla="*/ 121444 h 866775"/>
                <a:gd name="connsiteX55" fmla="*/ 265271 w 3171825"/>
                <a:gd name="connsiteY55" fmla="*/ 7144 h 866775"/>
                <a:gd name="connsiteX56" fmla="*/ 7144 w 3171825"/>
                <a:gd name="connsiteY56" fmla="*/ 324326 h 866775"/>
                <a:gd name="connsiteX57" fmla="*/ 220504 w 3171825"/>
                <a:gd name="connsiteY57" fmla="*/ 601504 h 866775"/>
                <a:gd name="connsiteX58" fmla="*/ 425291 w 3171825"/>
                <a:gd name="connsiteY58" fmla="*/ 472916 h 866775"/>
                <a:gd name="connsiteX59" fmla="*/ 525304 w 3171825"/>
                <a:gd name="connsiteY59" fmla="*/ 576739 h 866775"/>
                <a:gd name="connsiteX60" fmla="*/ 646271 w 3171825"/>
                <a:gd name="connsiteY60" fmla="*/ 485299 h 866775"/>
                <a:gd name="connsiteX61" fmla="*/ 734854 w 3171825"/>
                <a:gd name="connsiteY61" fmla="*/ 576739 h 866775"/>
                <a:gd name="connsiteX62" fmla="*/ 812959 w 3171825"/>
                <a:gd name="connsiteY62" fmla="*/ 532924 h 866775"/>
                <a:gd name="connsiteX63" fmla="*/ 904399 w 3171825"/>
                <a:gd name="connsiteY63" fmla="*/ 810101 h 866775"/>
                <a:gd name="connsiteX64" fmla="*/ 882491 w 3171825"/>
                <a:gd name="connsiteY64" fmla="*/ 577691 h 866775"/>
                <a:gd name="connsiteX65" fmla="*/ 969169 w 3171825"/>
                <a:gd name="connsiteY65" fmla="*/ 267176 h 866775"/>
                <a:gd name="connsiteX66" fmla="*/ 1015841 w 3171825"/>
                <a:gd name="connsiteY66" fmla="*/ 359569 h 866775"/>
                <a:gd name="connsiteX67" fmla="*/ 1007269 w 3171825"/>
                <a:gd name="connsiteY67" fmla="*/ 440531 h 866775"/>
                <a:gd name="connsiteX68" fmla="*/ 900589 w 3171825"/>
                <a:gd name="connsiteY68" fmla="*/ 545306 h 866775"/>
                <a:gd name="connsiteX69" fmla="*/ 941546 w 3171825"/>
                <a:gd name="connsiteY69" fmla="*/ 577691 h 866775"/>
                <a:gd name="connsiteX70" fmla="*/ 1072039 w 3171825"/>
                <a:gd name="connsiteY70" fmla="*/ 449104 h 866775"/>
                <a:gd name="connsiteX71" fmla="*/ 1150144 w 3171825"/>
                <a:gd name="connsiteY71" fmla="*/ 390049 h 866775"/>
                <a:gd name="connsiteX72" fmla="*/ 1149191 w 3171825"/>
                <a:gd name="connsiteY72" fmla="*/ 415766 h 866775"/>
                <a:gd name="connsiteX73" fmla="*/ 1244441 w 3171825"/>
                <a:gd name="connsiteY73" fmla="*/ 550069 h 866775"/>
                <a:gd name="connsiteX74" fmla="*/ 1349216 w 3171825"/>
                <a:gd name="connsiteY74" fmla="*/ 469106 h 866775"/>
                <a:gd name="connsiteX75" fmla="*/ 1352074 w 3171825"/>
                <a:gd name="connsiteY75" fmla="*/ 547211 h 866775"/>
                <a:gd name="connsiteX76" fmla="*/ 1155859 w 3171825"/>
                <a:gd name="connsiteY76" fmla="*/ 754856 h 866775"/>
                <a:gd name="connsiteX77" fmla="*/ 1259681 w 3171825"/>
                <a:gd name="connsiteY77" fmla="*/ 864394 h 866775"/>
                <a:gd name="connsiteX78" fmla="*/ 1419701 w 3171825"/>
                <a:gd name="connsiteY78" fmla="*/ 569119 h 866775"/>
                <a:gd name="connsiteX79" fmla="*/ 1529239 w 3171825"/>
                <a:gd name="connsiteY79" fmla="*/ 518636 h 866775"/>
                <a:gd name="connsiteX80" fmla="*/ 1640681 w 3171825"/>
                <a:gd name="connsiteY80" fmla="*/ 576739 h 866775"/>
                <a:gd name="connsiteX81" fmla="*/ 1813084 w 3171825"/>
                <a:gd name="connsiteY81" fmla="*/ 459581 h 866775"/>
                <a:gd name="connsiteX82" fmla="*/ 1868329 w 3171825"/>
                <a:gd name="connsiteY82" fmla="*/ 576739 h 866775"/>
                <a:gd name="connsiteX83" fmla="*/ 1980724 w 3171825"/>
                <a:gd name="connsiteY83" fmla="*/ 273844 h 866775"/>
                <a:gd name="connsiteX84" fmla="*/ 2074069 w 3171825"/>
                <a:gd name="connsiteY84" fmla="*/ 601504 h 866775"/>
                <a:gd name="connsiteX85" fmla="*/ 2198846 w 3171825"/>
                <a:gd name="connsiteY85" fmla="*/ 312896 h 866775"/>
                <a:gd name="connsiteX86" fmla="*/ 2307432 w 3171825"/>
                <a:gd name="connsiteY86" fmla="*/ 576739 h 866775"/>
                <a:gd name="connsiteX87" fmla="*/ 2412207 w 3171825"/>
                <a:gd name="connsiteY87" fmla="*/ 428149 h 866775"/>
                <a:gd name="connsiteX88" fmla="*/ 2521744 w 3171825"/>
                <a:gd name="connsiteY88" fmla="*/ 576739 h 866775"/>
                <a:gd name="connsiteX89" fmla="*/ 2618899 w 3171825"/>
                <a:gd name="connsiteY89" fmla="*/ 486251 h 866775"/>
                <a:gd name="connsiteX90" fmla="*/ 2670334 w 3171825"/>
                <a:gd name="connsiteY90" fmla="*/ 576739 h 866775"/>
                <a:gd name="connsiteX91" fmla="*/ 2803684 w 3171825"/>
                <a:gd name="connsiteY91" fmla="*/ 274796 h 866775"/>
                <a:gd name="connsiteX92" fmla="*/ 2947511 w 3171825"/>
                <a:gd name="connsiteY92" fmla="*/ 576739 h 866775"/>
                <a:gd name="connsiteX93" fmla="*/ 3040857 w 3171825"/>
                <a:gd name="connsiteY93" fmla="*/ 474821 h 866775"/>
                <a:gd name="connsiteX94" fmla="*/ 3121819 w 3171825"/>
                <a:gd name="connsiteY94" fmla="*/ 576739 h 866775"/>
                <a:gd name="connsiteX95" fmla="*/ 3169444 w 3171825"/>
                <a:gd name="connsiteY95" fmla="*/ 550069 h 866775"/>
                <a:gd name="connsiteX96" fmla="*/ 3092291 w 3171825"/>
                <a:gd name="connsiteY96" fmla="*/ 287179 h 866775"/>
                <a:gd name="connsiteX97" fmla="*/ 1267301 w 3171825"/>
                <a:gd name="connsiteY97" fmla="*/ 806291 h 866775"/>
                <a:gd name="connsiteX98" fmla="*/ 1226344 w 3171825"/>
                <a:gd name="connsiteY98" fmla="*/ 751999 h 866775"/>
                <a:gd name="connsiteX99" fmla="*/ 1353026 w 3171825"/>
                <a:gd name="connsiteY99" fmla="*/ 597694 h 866775"/>
                <a:gd name="connsiteX100" fmla="*/ 1267301 w 3171825"/>
                <a:gd name="connsiteY100" fmla="*/ 806291 h 866775"/>
                <a:gd name="connsiteX101" fmla="*/ 1614964 w 3171825"/>
                <a:gd name="connsiteY101" fmla="*/ 257651 h 866775"/>
                <a:gd name="connsiteX102" fmla="*/ 1653064 w 3171825"/>
                <a:gd name="connsiteY102" fmla="*/ 315754 h 866775"/>
                <a:gd name="connsiteX103" fmla="*/ 1569244 w 3171825"/>
                <a:gd name="connsiteY103" fmla="*/ 438626 h 866775"/>
                <a:gd name="connsiteX104" fmla="*/ 1614964 w 3171825"/>
                <a:gd name="connsiteY104" fmla="*/ 257651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171825" h="866775">
                  <a:moveTo>
                    <a:pt x="3092291" y="287179"/>
                  </a:moveTo>
                  <a:cubicBezTo>
                    <a:pt x="3092291" y="241459"/>
                    <a:pt x="3089434" y="211931"/>
                    <a:pt x="3059907" y="211931"/>
                  </a:cubicBezTo>
                  <a:cubicBezTo>
                    <a:pt x="3046571" y="211931"/>
                    <a:pt x="3039904" y="214789"/>
                    <a:pt x="3027521" y="218599"/>
                  </a:cubicBezTo>
                  <a:cubicBezTo>
                    <a:pt x="3037999" y="371951"/>
                    <a:pt x="3003709" y="507206"/>
                    <a:pt x="2960846" y="507206"/>
                  </a:cubicBezTo>
                  <a:cubicBezTo>
                    <a:pt x="2905601" y="507206"/>
                    <a:pt x="2933224" y="178594"/>
                    <a:pt x="2816066" y="178594"/>
                  </a:cubicBezTo>
                  <a:cubicBezTo>
                    <a:pt x="2707482" y="178594"/>
                    <a:pt x="2692241" y="440531"/>
                    <a:pt x="2679859" y="440531"/>
                  </a:cubicBezTo>
                  <a:cubicBezTo>
                    <a:pt x="2671286" y="440531"/>
                    <a:pt x="2670334" y="371951"/>
                    <a:pt x="2670334" y="319564"/>
                  </a:cubicBezTo>
                  <a:cubicBezTo>
                    <a:pt x="2675096" y="294799"/>
                    <a:pt x="2677001" y="271939"/>
                    <a:pt x="2677001" y="254794"/>
                  </a:cubicBezTo>
                  <a:cubicBezTo>
                    <a:pt x="2677001" y="230029"/>
                    <a:pt x="2667476" y="188119"/>
                    <a:pt x="2611279" y="209074"/>
                  </a:cubicBezTo>
                  <a:cubicBezTo>
                    <a:pt x="2613184" y="396716"/>
                    <a:pt x="2576036" y="510064"/>
                    <a:pt x="2533174" y="510064"/>
                  </a:cubicBezTo>
                  <a:cubicBezTo>
                    <a:pt x="2471261" y="510064"/>
                    <a:pt x="2470309" y="340519"/>
                    <a:pt x="2470309" y="292894"/>
                  </a:cubicBezTo>
                  <a:cubicBezTo>
                    <a:pt x="2470309" y="247174"/>
                    <a:pt x="2473166" y="186214"/>
                    <a:pt x="2405539" y="208121"/>
                  </a:cubicBezTo>
                  <a:cubicBezTo>
                    <a:pt x="2395061" y="371951"/>
                    <a:pt x="2352199" y="494824"/>
                    <a:pt x="2325529" y="494824"/>
                  </a:cubicBezTo>
                  <a:cubicBezTo>
                    <a:pt x="2285524" y="494824"/>
                    <a:pt x="2293144" y="211931"/>
                    <a:pt x="2206466" y="211931"/>
                  </a:cubicBezTo>
                  <a:cubicBezTo>
                    <a:pt x="2128361" y="211931"/>
                    <a:pt x="2103596" y="479584"/>
                    <a:pt x="2087404" y="479584"/>
                  </a:cubicBezTo>
                  <a:cubicBezTo>
                    <a:pt x="2057876" y="479584"/>
                    <a:pt x="2096929" y="178594"/>
                    <a:pt x="1983581" y="178594"/>
                  </a:cubicBezTo>
                  <a:cubicBezTo>
                    <a:pt x="1924526" y="178594"/>
                    <a:pt x="1900714" y="279559"/>
                    <a:pt x="1877854" y="391954"/>
                  </a:cubicBezTo>
                  <a:cubicBezTo>
                    <a:pt x="1873091" y="413861"/>
                    <a:pt x="1868329" y="414814"/>
                    <a:pt x="1867376" y="390049"/>
                  </a:cubicBezTo>
                  <a:cubicBezTo>
                    <a:pt x="1866424" y="370046"/>
                    <a:pt x="1866424" y="347186"/>
                    <a:pt x="1866424" y="327184"/>
                  </a:cubicBezTo>
                  <a:cubicBezTo>
                    <a:pt x="1894999" y="213836"/>
                    <a:pt x="1859756" y="171926"/>
                    <a:pt x="1807369" y="202406"/>
                  </a:cubicBezTo>
                  <a:cubicBezTo>
                    <a:pt x="1824514" y="411004"/>
                    <a:pt x="1728311" y="512921"/>
                    <a:pt x="1654969" y="512921"/>
                  </a:cubicBezTo>
                  <a:cubicBezTo>
                    <a:pt x="1628299" y="512921"/>
                    <a:pt x="1607344" y="501491"/>
                    <a:pt x="1592104" y="483394"/>
                  </a:cubicBezTo>
                  <a:cubicBezTo>
                    <a:pt x="1680686" y="429101"/>
                    <a:pt x="1719739" y="367189"/>
                    <a:pt x="1719739" y="306229"/>
                  </a:cubicBezTo>
                  <a:cubicBezTo>
                    <a:pt x="1719739" y="240506"/>
                    <a:pt x="1681639" y="202406"/>
                    <a:pt x="1619726" y="202406"/>
                  </a:cubicBezTo>
                  <a:cubicBezTo>
                    <a:pt x="1532096" y="202406"/>
                    <a:pt x="1483519" y="292894"/>
                    <a:pt x="1483519" y="369094"/>
                  </a:cubicBezTo>
                  <a:cubicBezTo>
                    <a:pt x="1483519" y="410051"/>
                    <a:pt x="1491139" y="445294"/>
                    <a:pt x="1503521" y="473869"/>
                  </a:cubicBezTo>
                  <a:cubicBezTo>
                    <a:pt x="1473041" y="488156"/>
                    <a:pt x="1445419" y="500539"/>
                    <a:pt x="1418749" y="512921"/>
                  </a:cubicBezTo>
                  <a:cubicBezTo>
                    <a:pt x="1416844" y="433864"/>
                    <a:pt x="1407319" y="350996"/>
                    <a:pt x="1400651" y="274796"/>
                  </a:cubicBezTo>
                  <a:cubicBezTo>
                    <a:pt x="1353979" y="262414"/>
                    <a:pt x="1340644" y="284321"/>
                    <a:pt x="1336834" y="326231"/>
                  </a:cubicBezTo>
                  <a:cubicBezTo>
                    <a:pt x="1328261" y="420529"/>
                    <a:pt x="1293971" y="479584"/>
                    <a:pt x="1262539" y="479584"/>
                  </a:cubicBezTo>
                  <a:cubicBezTo>
                    <a:pt x="1239679" y="479584"/>
                    <a:pt x="1225391" y="451009"/>
                    <a:pt x="1223486" y="421481"/>
                  </a:cubicBezTo>
                  <a:cubicBezTo>
                    <a:pt x="1214914" y="270034"/>
                    <a:pt x="1337786" y="228124"/>
                    <a:pt x="1402556" y="250031"/>
                  </a:cubicBezTo>
                  <a:cubicBezTo>
                    <a:pt x="1415891" y="216694"/>
                    <a:pt x="1401604" y="192881"/>
                    <a:pt x="1343501" y="192881"/>
                  </a:cubicBezTo>
                  <a:cubicBezTo>
                    <a:pt x="1273016" y="192881"/>
                    <a:pt x="1220629" y="235744"/>
                    <a:pt x="1181576" y="290989"/>
                  </a:cubicBezTo>
                  <a:cubicBezTo>
                    <a:pt x="1155859" y="327184"/>
                    <a:pt x="1126331" y="353854"/>
                    <a:pt x="1086326" y="385286"/>
                  </a:cubicBezTo>
                  <a:cubicBezTo>
                    <a:pt x="1087279" y="375761"/>
                    <a:pt x="1088231" y="367189"/>
                    <a:pt x="1088231" y="358616"/>
                  </a:cubicBezTo>
                  <a:cubicBezTo>
                    <a:pt x="1088231" y="251936"/>
                    <a:pt x="1030129" y="204311"/>
                    <a:pt x="974884" y="204311"/>
                  </a:cubicBezTo>
                  <a:cubicBezTo>
                    <a:pt x="929164" y="204311"/>
                    <a:pt x="900589" y="231934"/>
                    <a:pt x="883444" y="273844"/>
                  </a:cubicBezTo>
                  <a:cubicBezTo>
                    <a:pt x="879634" y="231934"/>
                    <a:pt x="871061" y="213836"/>
                    <a:pt x="846296" y="213836"/>
                  </a:cubicBezTo>
                  <a:cubicBezTo>
                    <a:pt x="835819" y="213836"/>
                    <a:pt x="821531" y="216694"/>
                    <a:pt x="805339" y="224314"/>
                  </a:cubicBezTo>
                  <a:cubicBezTo>
                    <a:pt x="812959" y="248126"/>
                    <a:pt x="814864" y="300514"/>
                    <a:pt x="814864" y="334804"/>
                  </a:cubicBezTo>
                  <a:cubicBezTo>
                    <a:pt x="814864" y="463391"/>
                    <a:pt x="777716" y="520541"/>
                    <a:pt x="742474" y="520541"/>
                  </a:cubicBezTo>
                  <a:cubicBezTo>
                    <a:pt x="701516" y="520541"/>
                    <a:pt x="695801" y="368141"/>
                    <a:pt x="691991" y="309086"/>
                  </a:cubicBezTo>
                  <a:cubicBezTo>
                    <a:pt x="687229" y="307181"/>
                    <a:pt x="681514" y="305276"/>
                    <a:pt x="671989" y="305276"/>
                  </a:cubicBezTo>
                  <a:cubicBezTo>
                    <a:pt x="635794" y="305276"/>
                    <a:pt x="631031" y="354806"/>
                    <a:pt x="621506" y="399574"/>
                  </a:cubicBezTo>
                  <a:cubicBezTo>
                    <a:pt x="611029" y="450056"/>
                    <a:pt x="582454" y="512921"/>
                    <a:pt x="539591" y="512921"/>
                  </a:cubicBezTo>
                  <a:cubicBezTo>
                    <a:pt x="513874" y="512921"/>
                    <a:pt x="497681" y="488156"/>
                    <a:pt x="495776" y="443389"/>
                  </a:cubicBezTo>
                  <a:cubicBezTo>
                    <a:pt x="491966" y="352901"/>
                    <a:pt x="567214" y="245269"/>
                    <a:pt x="685324" y="278606"/>
                  </a:cubicBezTo>
                  <a:cubicBezTo>
                    <a:pt x="700564" y="242411"/>
                    <a:pt x="676751" y="214789"/>
                    <a:pt x="627221" y="214789"/>
                  </a:cubicBezTo>
                  <a:cubicBezTo>
                    <a:pt x="540544" y="214789"/>
                    <a:pt x="469106" y="279559"/>
                    <a:pt x="437674" y="355759"/>
                  </a:cubicBezTo>
                  <a:cubicBezTo>
                    <a:pt x="406241" y="426244"/>
                    <a:pt x="350996" y="529114"/>
                    <a:pt x="237649" y="529114"/>
                  </a:cubicBezTo>
                  <a:cubicBezTo>
                    <a:pt x="157639" y="529114"/>
                    <a:pt x="97631" y="459581"/>
                    <a:pt x="97631" y="313849"/>
                  </a:cubicBezTo>
                  <a:cubicBezTo>
                    <a:pt x="97631" y="188119"/>
                    <a:pt x="176689" y="69056"/>
                    <a:pt x="261461" y="69056"/>
                  </a:cubicBezTo>
                  <a:cubicBezTo>
                    <a:pt x="320516" y="69056"/>
                    <a:pt x="333851" y="127159"/>
                    <a:pt x="329089" y="181451"/>
                  </a:cubicBezTo>
                  <a:cubicBezTo>
                    <a:pt x="359569" y="206216"/>
                    <a:pt x="410051" y="183356"/>
                    <a:pt x="410051" y="121444"/>
                  </a:cubicBezTo>
                  <a:cubicBezTo>
                    <a:pt x="410051" y="79534"/>
                    <a:pt x="375761" y="7144"/>
                    <a:pt x="265271" y="7144"/>
                  </a:cubicBezTo>
                  <a:cubicBezTo>
                    <a:pt x="128111" y="7144"/>
                    <a:pt x="7144" y="144304"/>
                    <a:pt x="7144" y="324326"/>
                  </a:cubicBezTo>
                  <a:cubicBezTo>
                    <a:pt x="7144" y="498634"/>
                    <a:pt x="95726" y="601504"/>
                    <a:pt x="220504" y="601504"/>
                  </a:cubicBezTo>
                  <a:cubicBezTo>
                    <a:pt x="299561" y="601504"/>
                    <a:pt x="373856" y="556736"/>
                    <a:pt x="425291" y="472916"/>
                  </a:cubicBezTo>
                  <a:cubicBezTo>
                    <a:pt x="438626" y="545306"/>
                    <a:pt x="488156" y="576739"/>
                    <a:pt x="525304" y="576739"/>
                  </a:cubicBezTo>
                  <a:cubicBezTo>
                    <a:pt x="585311" y="576739"/>
                    <a:pt x="624364" y="537686"/>
                    <a:pt x="646271" y="485299"/>
                  </a:cubicBezTo>
                  <a:cubicBezTo>
                    <a:pt x="659606" y="537686"/>
                    <a:pt x="688181" y="576739"/>
                    <a:pt x="734854" y="576739"/>
                  </a:cubicBezTo>
                  <a:cubicBezTo>
                    <a:pt x="768191" y="576739"/>
                    <a:pt x="793909" y="559594"/>
                    <a:pt x="812959" y="532924"/>
                  </a:cubicBezTo>
                  <a:cubicBezTo>
                    <a:pt x="805339" y="716756"/>
                    <a:pt x="795814" y="832961"/>
                    <a:pt x="904399" y="810101"/>
                  </a:cubicBezTo>
                  <a:cubicBezTo>
                    <a:pt x="887254" y="757714"/>
                    <a:pt x="882491" y="663416"/>
                    <a:pt x="882491" y="577691"/>
                  </a:cubicBezTo>
                  <a:cubicBezTo>
                    <a:pt x="882491" y="344329"/>
                    <a:pt x="920591" y="267176"/>
                    <a:pt x="969169" y="267176"/>
                  </a:cubicBezTo>
                  <a:cubicBezTo>
                    <a:pt x="1004411" y="267176"/>
                    <a:pt x="1015841" y="311944"/>
                    <a:pt x="1015841" y="359569"/>
                  </a:cubicBezTo>
                  <a:cubicBezTo>
                    <a:pt x="1015841" y="385286"/>
                    <a:pt x="1012984" y="413861"/>
                    <a:pt x="1007269" y="440531"/>
                  </a:cubicBezTo>
                  <a:cubicBezTo>
                    <a:pt x="948214" y="477679"/>
                    <a:pt x="900589" y="507206"/>
                    <a:pt x="900589" y="545306"/>
                  </a:cubicBezTo>
                  <a:cubicBezTo>
                    <a:pt x="900589" y="574834"/>
                    <a:pt x="922496" y="577691"/>
                    <a:pt x="941546" y="577691"/>
                  </a:cubicBezTo>
                  <a:cubicBezTo>
                    <a:pt x="987266" y="577691"/>
                    <a:pt x="1041559" y="532924"/>
                    <a:pt x="1072039" y="449104"/>
                  </a:cubicBezTo>
                  <a:cubicBezTo>
                    <a:pt x="1098709" y="432911"/>
                    <a:pt x="1125379" y="414814"/>
                    <a:pt x="1150144" y="390049"/>
                  </a:cubicBezTo>
                  <a:cubicBezTo>
                    <a:pt x="1149191" y="398621"/>
                    <a:pt x="1149191" y="407194"/>
                    <a:pt x="1149191" y="415766"/>
                  </a:cubicBezTo>
                  <a:cubicBezTo>
                    <a:pt x="1149191" y="499586"/>
                    <a:pt x="1185386" y="550069"/>
                    <a:pt x="1244441" y="550069"/>
                  </a:cubicBezTo>
                  <a:cubicBezTo>
                    <a:pt x="1290161" y="550069"/>
                    <a:pt x="1324451" y="517684"/>
                    <a:pt x="1349216" y="469106"/>
                  </a:cubicBezTo>
                  <a:cubicBezTo>
                    <a:pt x="1351121" y="496729"/>
                    <a:pt x="1352074" y="523399"/>
                    <a:pt x="1352074" y="547211"/>
                  </a:cubicBezTo>
                  <a:cubicBezTo>
                    <a:pt x="1258729" y="590074"/>
                    <a:pt x="1155859" y="633889"/>
                    <a:pt x="1155859" y="754856"/>
                  </a:cubicBezTo>
                  <a:cubicBezTo>
                    <a:pt x="1155859" y="817721"/>
                    <a:pt x="1201579" y="864394"/>
                    <a:pt x="1259681" y="864394"/>
                  </a:cubicBezTo>
                  <a:cubicBezTo>
                    <a:pt x="1389221" y="864394"/>
                    <a:pt x="1418749" y="728186"/>
                    <a:pt x="1419701" y="569119"/>
                  </a:cubicBezTo>
                  <a:cubicBezTo>
                    <a:pt x="1461611" y="551021"/>
                    <a:pt x="1493044" y="536734"/>
                    <a:pt x="1529239" y="518636"/>
                  </a:cubicBezTo>
                  <a:cubicBezTo>
                    <a:pt x="1560671" y="557689"/>
                    <a:pt x="1602581" y="576739"/>
                    <a:pt x="1640681" y="576739"/>
                  </a:cubicBezTo>
                  <a:cubicBezTo>
                    <a:pt x="1714024" y="576739"/>
                    <a:pt x="1768316" y="537686"/>
                    <a:pt x="1813084" y="459581"/>
                  </a:cubicBezTo>
                  <a:cubicBezTo>
                    <a:pt x="1820704" y="519589"/>
                    <a:pt x="1835944" y="576739"/>
                    <a:pt x="1868329" y="576739"/>
                  </a:cubicBezTo>
                  <a:cubicBezTo>
                    <a:pt x="1926431" y="576739"/>
                    <a:pt x="1937861" y="273844"/>
                    <a:pt x="1980724" y="273844"/>
                  </a:cubicBezTo>
                  <a:cubicBezTo>
                    <a:pt x="2014061" y="273844"/>
                    <a:pt x="1986439" y="601504"/>
                    <a:pt x="2074069" y="601504"/>
                  </a:cubicBezTo>
                  <a:cubicBezTo>
                    <a:pt x="2148364" y="601504"/>
                    <a:pt x="2162651" y="312896"/>
                    <a:pt x="2198846" y="312896"/>
                  </a:cubicBezTo>
                  <a:cubicBezTo>
                    <a:pt x="2224564" y="312896"/>
                    <a:pt x="2226469" y="576739"/>
                    <a:pt x="2307432" y="576739"/>
                  </a:cubicBezTo>
                  <a:cubicBezTo>
                    <a:pt x="2347436" y="576739"/>
                    <a:pt x="2390299" y="529114"/>
                    <a:pt x="2412207" y="428149"/>
                  </a:cubicBezTo>
                  <a:cubicBezTo>
                    <a:pt x="2422684" y="494824"/>
                    <a:pt x="2456021" y="576739"/>
                    <a:pt x="2521744" y="576739"/>
                  </a:cubicBezTo>
                  <a:cubicBezTo>
                    <a:pt x="2559844" y="576739"/>
                    <a:pt x="2593182" y="537686"/>
                    <a:pt x="2618899" y="486251"/>
                  </a:cubicBezTo>
                  <a:cubicBezTo>
                    <a:pt x="2625566" y="539591"/>
                    <a:pt x="2640807" y="576739"/>
                    <a:pt x="2670334" y="576739"/>
                  </a:cubicBezTo>
                  <a:cubicBezTo>
                    <a:pt x="2746534" y="576739"/>
                    <a:pt x="2743676" y="274796"/>
                    <a:pt x="2803684" y="274796"/>
                  </a:cubicBezTo>
                  <a:cubicBezTo>
                    <a:pt x="2850357" y="274796"/>
                    <a:pt x="2836069" y="576739"/>
                    <a:pt x="2947511" y="576739"/>
                  </a:cubicBezTo>
                  <a:cubicBezTo>
                    <a:pt x="3000851" y="576739"/>
                    <a:pt x="3025616" y="531971"/>
                    <a:pt x="3040857" y="474821"/>
                  </a:cubicBezTo>
                  <a:cubicBezTo>
                    <a:pt x="3061811" y="558641"/>
                    <a:pt x="3094196" y="576739"/>
                    <a:pt x="3121819" y="576739"/>
                  </a:cubicBezTo>
                  <a:cubicBezTo>
                    <a:pt x="3138964" y="576739"/>
                    <a:pt x="3152299" y="571024"/>
                    <a:pt x="3169444" y="550069"/>
                  </a:cubicBezTo>
                  <a:cubicBezTo>
                    <a:pt x="3085624" y="511969"/>
                    <a:pt x="3092291" y="375761"/>
                    <a:pt x="3092291" y="287179"/>
                  </a:cubicBezTo>
                  <a:close/>
                  <a:moveTo>
                    <a:pt x="1267301" y="806291"/>
                  </a:moveTo>
                  <a:cubicBezTo>
                    <a:pt x="1240631" y="806291"/>
                    <a:pt x="1226344" y="780574"/>
                    <a:pt x="1226344" y="751999"/>
                  </a:cubicBezTo>
                  <a:cubicBezTo>
                    <a:pt x="1226344" y="674846"/>
                    <a:pt x="1283494" y="632936"/>
                    <a:pt x="1353026" y="597694"/>
                  </a:cubicBezTo>
                  <a:cubicBezTo>
                    <a:pt x="1349216" y="768191"/>
                    <a:pt x="1310164" y="806291"/>
                    <a:pt x="1267301" y="806291"/>
                  </a:cubicBezTo>
                  <a:close/>
                  <a:moveTo>
                    <a:pt x="1614964" y="257651"/>
                  </a:moveTo>
                  <a:cubicBezTo>
                    <a:pt x="1640681" y="257651"/>
                    <a:pt x="1655921" y="281464"/>
                    <a:pt x="1653064" y="315754"/>
                  </a:cubicBezTo>
                  <a:cubicBezTo>
                    <a:pt x="1650206" y="355759"/>
                    <a:pt x="1620679" y="402431"/>
                    <a:pt x="1569244" y="438626"/>
                  </a:cubicBezTo>
                  <a:cubicBezTo>
                    <a:pt x="1543526" y="362426"/>
                    <a:pt x="1563529" y="257651"/>
                    <a:pt x="1614964" y="257651"/>
                  </a:cubicBezTo>
                  <a:close/>
                </a:path>
              </a:pathLst>
            </a:custGeom>
            <a:solidFill>
              <a:srgbClr val="0072AF"/>
            </a:solidFill>
            <a:ln w="9525" cap="flat">
              <a:noFill/>
              <a:prstDash val="solid"/>
              <a:miter/>
            </a:ln>
          </p:spPr>
          <p:txBody>
            <a:bodyPr lIns="73152" tIns="36576" rIns="73152" bIns="36576" rtlCol="0" anchor="ctr"/>
            <a:lstStyle/>
            <a:p>
              <a:endParaRPr lang="de-DE" dirty="0"/>
            </a:p>
          </p:txBody>
        </p:sp>
        <p:sp>
          <p:nvSpPr>
            <p:cNvPr id="14" name="Freeform: Shape 13">
              <a:extLst>
                <a:ext uri="{FF2B5EF4-FFF2-40B4-BE49-F238E27FC236}">
                  <a16:creationId xmlns:a16="http://schemas.microsoft.com/office/drawing/2014/main" id="{0F68A571-28DB-453F-861D-36D50723ED4D}"/>
                </a:ext>
              </a:extLst>
            </p:cNvPr>
            <p:cNvSpPr/>
            <p:nvPr/>
          </p:nvSpPr>
          <p:spPr>
            <a:xfrm>
              <a:off x="10915493" y="643771"/>
              <a:ext cx="54409" cy="59850"/>
            </a:xfrm>
            <a:custGeom>
              <a:avLst/>
              <a:gdLst>
                <a:gd name="connsiteX0" fmla="*/ 51942 w 95250"/>
                <a:gd name="connsiteY0" fmla="*/ 99569 h 104775"/>
                <a:gd name="connsiteX1" fmla="*/ 93853 w 95250"/>
                <a:gd name="connsiteY1" fmla="*/ 51944 h 104775"/>
                <a:gd name="connsiteX2" fmla="*/ 51942 w 95250"/>
                <a:gd name="connsiteY2" fmla="*/ 7176 h 104775"/>
                <a:gd name="connsiteX3" fmla="*/ 7175 w 95250"/>
                <a:gd name="connsiteY3" fmla="*/ 54801 h 104775"/>
                <a:gd name="connsiteX4" fmla="*/ 51942 w 95250"/>
                <a:gd name="connsiteY4" fmla="*/ 99569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104775">
                  <a:moveTo>
                    <a:pt x="51942" y="99569"/>
                  </a:moveTo>
                  <a:cubicBezTo>
                    <a:pt x="76707" y="98616"/>
                    <a:pt x="93853" y="77661"/>
                    <a:pt x="93853" y="51944"/>
                  </a:cubicBezTo>
                  <a:cubicBezTo>
                    <a:pt x="93853" y="26226"/>
                    <a:pt x="76707" y="6224"/>
                    <a:pt x="51942" y="7176"/>
                  </a:cubicBezTo>
                  <a:cubicBezTo>
                    <a:pt x="27178" y="8129"/>
                    <a:pt x="7175" y="29084"/>
                    <a:pt x="7175" y="54801"/>
                  </a:cubicBezTo>
                  <a:cubicBezTo>
                    <a:pt x="6222" y="80519"/>
                    <a:pt x="27178" y="100521"/>
                    <a:pt x="51942" y="99569"/>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5" name="Freeform: Shape 14">
              <a:extLst>
                <a:ext uri="{FF2B5EF4-FFF2-40B4-BE49-F238E27FC236}">
                  <a16:creationId xmlns:a16="http://schemas.microsoft.com/office/drawing/2014/main" id="{923DB0AA-5015-4FEA-A32D-44257CF2BED3}"/>
                </a:ext>
              </a:extLst>
            </p:cNvPr>
            <p:cNvSpPr/>
            <p:nvPr/>
          </p:nvSpPr>
          <p:spPr>
            <a:xfrm>
              <a:off x="11270254" y="654106"/>
              <a:ext cx="54409" cy="54409"/>
            </a:xfrm>
            <a:custGeom>
              <a:avLst/>
              <a:gdLst>
                <a:gd name="connsiteX0" fmla="*/ 48101 w 95250"/>
                <a:gd name="connsiteY0" fmla="*/ 94808 h 95250"/>
                <a:gd name="connsiteX1" fmla="*/ 89059 w 95250"/>
                <a:gd name="connsiteY1" fmla="*/ 49088 h 95250"/>
                <a:gd name="connsiteX2" fmla="*/ 48101 w 95250"/>
                <a:gd name="connsiteY2" fmla="*/ 7178 h 95250"/>
                <a:gd name="connsiteX3" fmla="*/ 7144 w 95250"/>
                <a:gd name="connsiteY3" fmla="*/ 52898 h 95250"/>
                <a:gd name="connsiteX4" fmla="*/ 48101 w 95250"/>
                <a:gd name="connsiteY4" fmla="*/ 9480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48101" y="94808"/>
                  </a:moveTo>
                  <a:cubicBezTo>
                    <a:pt x="70961" y="93856"/>
                    <a:pt x="89059" y="73853"/>
                    <a:pt x="89059" y="49088"/>
                  </a:cubicBezTo>
                  <a:cubicBezTo>
                    <a:pt x="89059" y="25275"/>
                    <a:pt x="70961" y="6225"/>
                    <a:pt x="48101" y="7178"/>
                  </a:cubicBezTo>
                  <a:cubicBezTo>
                    <a:pt x="25241" y="8131"/>
                    <a:pt x="7144" y="28133"/>
                    <a:pt x="7144" y="52898"/>
                  </a:cubicBezTo>
                  <a:cubicBezTo>
                    <a:pt x="8096" y="76711"/>
                    <a:pt x="26194" y="95761"/>
                    <a:pt x="48101" y="94808"/>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6" name="Freeform: Shape 15">
              <a:extLst>
                <a:ext uri="{FF2B5EF4-FFF2-40B4-BE49-F238E27FC236}">
                  <a16:creationId xmlns:a16="http://schemas.microsoft.com/office/drawing/2014/main" id="{3E8CD59B-E3D8-4E45-86AA-3D0BB06038CE}"/>
                </a:ext>
              </a:extLst>
            </p:cNvPr>
            <p:cNvSpPr/>
            <p:nvPr/>
          </p:nvSpPr>
          <p:spPr>
            <a:xfrm>
              <a:off x="11384515" y="612775"/>
              <a:ext cx="397182" cy="331893"/>
            </a:xfrm>
            <a:custGeom>
              <a:avLst/>
              <a:gdLst>
                <a:gd name="connsiteX0" fmla="*/ 689134 w 695325"/>
                <a:gd name="connsiteY0" fmla="*/ 368141 h 581025"/>
                <a:gd name="connsiteX1" fmla="*/ 571024 w 695325"/>
                <a:gd name="connsiteY1" fmla="*/ 127159 h 581025"/>
                <a:gd name="connsiteX2" fmla="*/ 388144 w 695325"/>
                <a:gd name="connsiteY2" fmla="*/ 13811 h 581025"/>
                <a:gd name="connsiteX3" fmla="*/ 371951 w 695325"/>
                <a:gd name="connsiteY3" fmla="*/ 7144 h 581025"/>
                <a:gd name="connsiteX4" fmla="*/ 371951 w 695325"/>
                <a:gd name="connsiteY4" fmla="*/ 7144 h 581025"/>
                <a:gd name="connsiteX5" fmla="*/ 371951 w 695325"/>
                <a:gd name="connsiteY5" fmla="*/ 7144 h 581025"/>
                <a:gd name="connsiteX6" fmla="*/ 7144 w 695325"/>
                <a:gd name="connsiteY6" fmla="*/ 383381 h 581025"/>
                <a:gd name="connsiteX7" fmla="*/ 132874 w 695325"/>
                <a:gd name="connsiteY7" fmla="*/ 569119 h 581025"/>
                <a:gd name="connsiteX8" fmla="*/ 262414 w 695325"/>
                <a:gd name="connsiteY8" fmla="*/ 571976 h 581025"/>
                <a:gd name="connsiteX9" fmla="*/ 358616 w 695325"/>
                <a:gd name="connsiteY9" fmla="*/ 506254 h 581025"/>
                <a:gd name="connsiteX10" fmla="*/ 577692 w 695325"/>
                <a:gd name="connsiteY10" fmla="*/ 271939 h 581025"/>
                <a:gd name="connsiteX11" fmla="*/ 690086 w 695325"/>
                <a:gd name="connsiteY11" fmla="*/ 374809 h 581025"/>
                <a:gd name="connsiteX12" fmla="*/ 689134 w 695325"/>
                <a:gd name="connsiteY12" fmla="*/ 368141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325" h="581025">
                  <a:moveTo>
                    <a:pt x="689134" y="368141"/>
                  </a:moveTo>
                  <a:cubicBezTo>
                    <a:pt x="687229" y="271939"/>
                    <a:pt x="641509" y="191929"/>
                    <a:pt x="571024" y="127159"/>
                  </a:cubicBezTo>
                  <a:cubicBezTo>
                    <a:pt x="517684" y="78581"/>
                    <a:pt x="453866" y="41434"/>
                    <a:pt x="388144" y="13811"/>
                  </a:cubicBezTo>
                  <a:cubicBezTo>
                    <a:pt x="382429" y="11906"/>
                    <a:pt x="377666" y="9049"/>
                    <a:pt x="371951" y="7144"/>
                  </a:cubicBezTo>
                  <a:lnTo>
                    <a:pt x="371951" y="7144"/>
                  </a:lnTo>
                  <a:cubicBezTo>
                    <a:pt x="371951" y="7144"/>
                    <a:pt x="371951" y="7144"/>
                    <a:pt x="371951" y="7144"/>
                  </a:cubicBezTo>
                  <a:cubicBezTo>
                    <a:pt x="290036" y="105251"/>
                    <a:pt x="7144" y="178594"/>
                    <a:pt x="7144" y="383381"/>
                  </a:cubicBezTo>
                  <a:cubicBezTo>
                    <a:pt x="7144" y="463391"/>
                    <a:pt x="57626" y="538639"/>
                    <a:pt x="132874" y="569119"/>
                  </a:cubicBezTo>
                  <a:cubicBezTo>
                    <a:pt x="175736" y="585311"/>
                    <a:pt x="219551" y="586264"/>
                    <a:pt x="262414" y="571976"/>
                  </a:cubicBezTo>
                  <a:cubicBezTo>
                    <a:pt x="300514" y="559594"/>
                    <a:pt x="332899" y="535781"/>
                    <a:pt x="358616" y="506254"/>
                  </a:cubicBezTo>
                  <a:cubicBezTo>
                    <a:pt x="441484" y="413861"/>
                    <a:pt x="475774" y="271939"/>
                    <a:pt x="577692" y="271939"/>
                  </a:cubicBezTo>
                  <a:cubicBezTo>
                    <a:pt x="671036" y="271939"/>
                    <a:pt x="683419" y="338614"/>
                    <a:pt x="690086" y="374809"/>
                  </a:cubicBezTo>
                  <a:cubicBezTo>
                    <a:pt x="689134" y="373856"/>
                    <a:pt x="689134" y="371951"/>
                    <a:pt x="689134" y="368141"/>
                  </a:cubicBezTo>
                  <a:close/>
                </a:path>
              </a:pathLst>
            </a:custGeom>
            <a:solidFill>
              <a:srgbClr val="0072AF"/>
            </a:solidFill>
            <a:ln w="9525" cap="flat">
              <a:noFill/>
              <a:prstDash val="solid"/>
              <a:miter/>
            </a:ln>
          </p:spPr>
          <p:txBody>
            <a:bodyPr lIns="73152" tIns="36576" rIns="73152" bIns="36576" rtlCol="0" anchor="ctr"/>
            <a:lstStyle/>
            <a:p>
              <a:endParaRPr lang="de-DE"/>
            </a:p>
          </p:txBody>
        </p:sp>
      </p:grpSp>
    </p:spTree>
    <p:extLst>
      <p:ext uri="{BB962C8B-B14F-4D97-AF65-F5344CB8AC3E}">
        <p14:creationId xmlns:p14="http://schemas.microsoft.com/office/powerpoint/2010/main" val="3498563206"/>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blank" preserve="1">
  <p:cSld name="Final Slide 2">
    <p:bg>
      <p:bgPr>
        <a:solidFill>
          <a:srgbClr val="272936"/>
        </a:solidFill>
        <a:effectLst/>
      </p:bgPr>
    </p:bg>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0489A022-D524-4B27-A5EC-7E24500CC9B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2214" y="1295400"/>
            <a:ext cx="9702386" cy="6043284"/>
          </a:xfrm>
          <a:prstGeom prst="rect">
            <a:avLst/>
          </a:prstGeom>
        </p:spPr>
      </p:pic>
      <p:pic>
        <p:nvPicPr>
          <p:cNvPr id="22" name="Picture 7" descr="facebook">
            <a:hlinkClick r:id="rId3"/>
            <a:extLst>
              <a:ext uri="{FF2B5EF4-FFF2-40B4-BE49-F238E27FC236}">
                <a16:creationId xmlns:a16="http://schemas.microsoft.com/office/drawing/2014/main" id="{BCC76D32-C587-45AA-A26C-ED5B038C867B}"/>
              </a:ext>
            </a:extLst>
          </p:cNvPr>
          <p:cNvPicPr>
            <a:picLocks noChangeAspect="1" noChangeArrowheads="1"/>
          </p:cNvPicPr>
          <p:nvPr/>
        </p:nvPicPr>
        <p:blipFill>
          <a:blip r:embed="rId4" cstate="print"/>
          <a:srcRect/>
          <a:stretch>
            <a:fillRect/>
          </a:stretch>
        </p:blipFill>
        <p:spPr bwMode="auto">
          <a:xfrm>
            <a:off x="426720" y="5328053"/>
            <a:ext cx="333195" cy="333195"/>
          </a:xfrm>
          <a:prstGeom prst="rect">
            <a:avLst/>
          </a:prstGeom>
          <a:noFill/>
        </p:spPr>
      </p:pic>
      <p:pic>
        <p:nvPicPr>
          <p:cNvPr id="17" name="Picture 2" descr="LinkedIn">
            <a:hlinkClick r:id="rId5"/>
            <a:extLst>
              <a:ext uri="{FF2B5EF4-FFF2-40B4-BE49-F238E27FC236}">
                <a16:creationId xmlns:a16="http://schemas.microsoft.com/office/drawing/2014/main" id="{F6DF1D6E-8462-43E1-AFC5-8A5C855024F4}"/>
              </a:ext>
            </a:extLst>
          </p:cNvPr>
          <p:cNvPicPr>
            <a:picLocks noChangeAspect="1" noChangeArrowheads="1"/>
          </p:cNvPicPr>
          <p:nvPr/>
        </p:nvPicPr>
        <p:blipFill>
          <a:blip r:embed="rId6" cstate="print"/>
          <a:srcRect/>
          <a:stretch>
            <a:fillRect/>
          </a:stretch>
        </p:blipFill>
        <p:spPr bwMode="auto">
          <a:xfrm>
            <a:off x="810097" y="5328053"/>
            <a:ext cx="333195" cy="333195"/>
          </a:xfrm>
          <a:prstGeom prst="rect">
            <a:avLst/>
          </a:prstGeom>
          <a:noFill/>
        </p:spPr>
      </p:pic>
      <p:pic>
        <p:nvPicPr>
          <p:cNvPr id="19" name="Picture 4" descr="SlideShare">
            <a:hlinkClick r:id="rId7"/>
            <a:extLst>
              <a:ext uri="{FF2B5EF4-FFF2-40B4-BE49-F238E27FC236}">
                <a16:creationId xmlns:a16="http://schemas.microsoft.com/office/drawing/2014/main" id="{DA74C6D2-FFE3-4CE8-B52D-0A33097AEEAF}"/>
              </a:ext>
            </a:extLst>
          </p:cNvPr>
          <p:cNvPicPr>
            <a:picLocks noChangeAspect="1" noChangeArrowheads="1"/>
          </p:cNvPicPr>
          <p:nvPr/>
        </p:nvPicPr>
        <p:blipFill>
          <a:blip r:embed="rId8" cstate="print"/>
          <a:srcRect/>
          <a:stretch>
            <a:fillRect/>
          </a:stretch>
        </p:blipFill>
        <p:spPr bwMode="auto">
          <a:xfrm>
            <a:off x="1193474" y="5328053"/>
            <a:ext cx="333195" cy="333195"/>
          </a:xfrm>
          <a:prstGeom prst="rect">
            <a:avLst/>
          </a:prstGeom>
          <a:noFill/>
        </p:spPr>
      </p:pic>
      <p:pic>
        <p:nvPicPr>
          <p:cNvPr id="20" name="Picture 5" descr="Twitter">
            <a:hlinkClick r:id="rId9"/>
            <a:extLst>
              <a:ext uri="{FF2B5EF4-FFF2-40B4-BE49-F238E27FC236}">
                <a16:creationId xmlns:a16="http://schemas.microsoft.com/office/drawing/2014/main" id="{14E10122-92A2-4535-9737-8C1BE0EE0AEC}"/>
              </a:ext>
            </a:extLst>
          </p:cNvPr>
          <p:cNvPicPr>
            <a:picLocks noChangeAspect="1" noChangeArrowheads="1"/>
          </p:cNvPicPr>
          <p:nvPr/>
        </p:nvPicPr>
        <p:blipFill>
          <a:blip r:embed="rId10" cstate="print"/>
          <a:srcRect/>
          <a:stretch>
            <a:fillRect/>
          </a:stretch>
        </p:blipFill>
        <p:spPr bwMode="auto">
          <a:xfrm>
            <a:off x="1576851" y="5328053"/>
            <a:ext cx="333195" cy="333195"/>
          </a:xfrm>
          <a:prstGeom prst="rect">
            <a:avLst/>
          </a:prstGeom>
          <a:noFill/>
        </p:spPr>
      </p:pic>
      <p:pic>
        <p:nvPicPr>
          <p:cNvPr id="21" name="Picture 6" descr="YouTube">
            <a:hlinkClick r:id="rId11"/>
            <a:extLst>
              <a:ext uri="{FF2B5EF4-FFF2-40B4-BE49-F238E27FC236}">
                <a16:creationId xmlns:a16="http://schemas.microsoft.com/office/drawing/2014/main" id="{BA6EF96A-02CA-41A1-9095-358FE7486671}"/>
              </a:ext>
            </a:extLst>
          </p:cNvPr>
          <p:cNvPicPr>
            <a:picLocks noChangeAspect="1" noChangeArrowheads="1"/>
          </p:cNvPicPr>
          <p:nvPr userDrawn="1"/>
        </p:nvPicPr>
        <p:blipFill>
          <a:blip r:embed="rId12" cstate="print"/>
          <a:srcRect/>
          <a:stretch>
            <a:fillRect/>
          </a:stretch>
        </p:blipFill>
        <p:spPr bwMode="auto">
          <a:xfrm>
            <a:off x="1960227" y="5328053"/>
            <a:ext cx="333195" cy="333195"/>
          </a:xfrm>
          <a:prstGeom prst="rect">
            <a:avLst/>
          </a:prstGeom>
          <a:noFill/>
        </p:spPr>
      </p:pic>
      <p:sp>
        <p:nvSpPr>
          <p:cNvPr id="57" name="Rectangle 56"/>
          <p:cNvSpPr/>
          <p:nvPr/>
        </p:nvSpPr>
        <p:spPr>
          <a:xfrm>
            <a:off x="426720" y="5840235"/>
            <a:ext cx="3221008" cy="400110"/>
          </a:xfrm>
          <a:prstGeom prst="rect">
            <a:avLst/>
          </a:prstGeom>
        </p:spPr>
        <p:txBody>
          <a:bodyPr wrap="square" lIns="0" tIns="0" rIns="0" bIns="0" anchor="b" anchorCtr="0">
            <a:spAutoFit/>
          </a:bodyPr>
          <a:lstStyle/>
          <a:p>
            <a:pPr lvl="0">
              <a:spcAft>
                <a:spcPts val="600"/>
              </a:spcAft>
            </a:pPr>
            <a:r>
              <a:rPr lang="en-US" sz="700" noProof="0" dirty="0">
                <a:solidFill>
                  <a:schemeClr val="bg1"/>
                </a:solidFill>
                <a:latin typeface="Ubuntu" panose="020B0504030602030204" pitchFamily="34" charset="0"/>
                <a:cs typeface="Arial"/>
              </a:rPr>
              <a:t>This presentation contains information that may be privileged or confidential and is the property of the Capgemini Group.</a:t>
            </a:r>
          </a:p>
          <a:p>
            <a:pPr lvl="0">
              <a:spcAft>
                <a:spcPts val="600"/>
              </a:spcAft>
            </a:pPr>
            <a:r>
              <a:rPr lang="en-US" sz="700" noProof="0" dirty="0">
                <a:solidFill>
                  <a:schemeClr val="bg1"/>
                </a:solidFill>
                <a:latin typeface="Ubuntu" panose="020B0504030602030204" pitchFamily="34" charset="0"/>
                <a:cs typeface="Arial"/>
              </a:rPr>
              <a:t>Copyright © 2023 Capgemini. All rights reserved.</a:t>
            </a:r>
          </a:p>
        </p:txBody>
      </p:sp>
      <p:grpSp>
        <p:nvGrpSpPr>
          <p:cNvPr id="10" name="Group 9">
            <a:extLst>
              <a:ext uri="{FF2B5EF4-FFF2-40B4-BE49-F238E27FC236}">
                <a16:creationId xmlns:a16="http://schemas.microsoft.com/office/drawing/2014/main" id="{665BE2A4-4ACC-4E54-9A85-77DFC7F65F01}"/>
              </a:ext>
            </a:extLst>
          </p:cNvPr>
          <p:cNvGrpSpPr>
            <a:grpSpLocks noChangeAspect="1"/>
          </p:cNvGrpSpPr>
          <p:nvPr userDrawn="1"/>
        </p:nvGrpSpPr>
        <p:grpSpPr>
          <a:xfrm>
            <a:off x="9161718" y="5747778"/>
            <a:ext cx="2231297" cy="501650"/>
            <a:chOff x="9550400" y="612775"/>
            <a:chExt cx="2231297" cy="501650"/>
          </a:xfrm>
        </p:grpSpPr>
        <p:sp>
          <p:nvSpPr>
            <p:cNvPr id="11" name="Freeform: Shape 10">
              <a:extLst>
                <a:ext uri="{FF2B5EF4-FFF2-40B4-BE49-F238E27FC236}">
                  <a16:creationId xmlns:a16="http://schemas.microsoft.com/office/drawing/2014/main" id="{0CE61B69-C06F-4D0A-9437-BC399186700C}"/>
                </a:ext>
              </a:extLst>
            </p:cNvPr>
            <p:cNvSpPr/>
            <p:nvPr/>
          </p:nvSpPr>
          <p:spPr>
            <a:xfrm>
              <a:off x="11517270" y="764033"/>
              <a:ext cx="261161" cy="212194"/>
            </a:xfrm>
            <a:custGeom>
              <a:avLst/>
              <a:gdLst>
                <a:gd name="connsiteX0" fmla="*/ 304324 w 457200"/>
                <a:gd name="connsiteY0" fmla="*/ 261461 h 371475"/>
                <a:gd name="connsiteX1" fmla="*/ 456724 w 457200"/>
                <a:gd name="connsiteY1" fmla="*/ 110014 h 371475"/>
                <a:gd name="connsiteX2" fmla="*/ 344329 w 457200"/>
                <a:gd name="connsiteY2" fmla="*/ 7144 h 371475"/>
                <a:gd name="connsiteX3" fmla="*/ 125254 w 457200"/>
                <a:gd name="connsiteY3" fmla="*/ 241459 h 371475"/>
                <a:gd name="connsiteX4" fmla="*/ 7144 w 457200"/>
                <a:gd name="connsiteY4" fmla="*/ 348139 h 371475"/>
                <a:gd name="connsiteX5" fmla="*/ 96679 w 457200"/>
                <a:gd name="connsiteY5" fmla="*/ 372904 h 371475"/>
                <a:gd name="connsiteX6" fmla="*/ 306229 w 457200"/>
                <a:gd name="connsiteY6" fmla="*/ 304324 h 371475"/>
                <a:gd name="connsiteX7" fmla="*/ 200501 w 457200"/>
                <a:gd name="connsiteY7" fmla="*/ 210026 h 371475"/>
                <a:gd name="connsiteX8" fmla="*/ 304324 w 457200"/>
                <a:gd name="connsiteY8" fmla="*/ 261461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 h="371475">
                  <a:moveTo>
                    <a:pt x="304324" y="261461"/>
                  </a:moveTo>
                  <a:cubicBezTo>
                    <a:pt x="390049" y="261461"/>
                    <a:pt x="455771" y="191929"/>
                    <a:pt x="456724" y="110014"/>
                  </a:cubicBezTo>
                  <a:cubicBezTo>
                    <a:pt x="451009" y="73819"/>
                    <a:pt x="438626" y="7144"/>
                    <a:pt x="344329" y="7144"/>
                  </a:cubicBezTo>
                  <a:cubicBezTo>
                    <a:pt x="242411" y="7144"/>
                    <a:pt x="208121" y="150019"/>
                    <a:pt x="125254" y="241459"/>
                  </a:cubicBezTo>
                  <a:cubicBezTo>
                    <a:pt x="118586" y="293846"/>
                    <a:pt x="69056" y="340519"/>
                    <a:pt x="7144" y="348139"/>
                  </a:cubicBezTo>
                  <a:cubicBezTo>
                    <a:pt x="22384" y="364331"/>
                    <a:pt x="55721" y="372904"/>
                    <a:pt x="96679" y="372904"/>
                  </a:cubicBezTo>
                  <a:cubicBezTo>
                    <a:pt x="170021" y="372904"/>
                    <a:pt x="259556" y="350996"/>
                    <a:pt x="306229" y="304324"/>
                  </a:cubicBezTo>
                  <a:cubicBezTo>
                    <a:pt x="244316" y="305276"/>
                    <a:pt x="204311" y="265271"/>
                    <a:pt x="200501" y="210026"/>
                  </a:cubicBezTo>
                  <a:cubicBezTo>
                    <a:pt x="230029" y="247174"/>
                    <a:pt x="264319" y="261461"/>
                    <a:pt x="304324" y="261461"/>
                  </a:cubicBezTo>
                  <a:close/>
                </a:path>
              </a:pathLst>
            </a:custGeom>
            <a:solidFill>
              <a:srgbClr val="17ABDB"/>
            </a:solidFill>
            <a:ln w="9525" cap="flat">
              <a:noFill/>
              <a:prstDash val="solid"/>
              <a:miter/>
            </a:ln>
          </p:spPr>
          <p:txBody>
            <a:bodyPr lIns="73152" tIns="36576" rIns="73152" bIns="36576" rtlCol="0" anchor="ctr"/>
            <a:lstStyle/>
            <a:p>
              <a:endParaRPr lang="de-DE"/>
            </a:p>
          </p:txBody>
        </p:sp>
        <p:sp>
          <p:nvSpPr>
            <p:cNvPr id="12" name="Freeform: Shape 11">
              <a:extLst>
                <a:ext uri="{FF2B5EF4-FFF2-40B4-BE49-F238E27FC236}">
                  <a16:creationId xmlns:a16="http://schemas.microsoft.com/office/drawing/2014/main" id="{96F08509-FA85-4193-A497-0E692E886745}"/>
                </a:ext>
              </a:extLst>
            </p:cNvPr>
            <p:cNvSpPr/>
            <p:nvPr/>
          </p:nvSpPr>
          <p:spPr>
            <a:xfrm>
              <a:off x="9550400" y="619305"/>
              <a:ext cx="1811806" cy="495120"/>
            </a:xfrm>
            <a:custGeom>
              <a:avLst/>
              <a:gdLst>
                <a:gd name="connsiteX0" fmla="*/ 3092291 w 3171825"/>
                <a:gd name="connsiteY0" fmla="*/ 287179 h 866775"/>
                <a:gd name="connsiteX1" fmla="*/ 3059907 w 3171825"/>
                <a:gd name="connsiteY1" fmla="*/ 211931 h 866775"/>
                <a:gd name="connsiteX2" fmla="*/ 3027521 w 3171825"/>
                <a:gd name="connsiteY2" fmla="*/ 218599 h 866775"/>
                <a:gd name="connsiteX3" fmla="*/ 2960846 w 3171825"/>
                <a:gd name="connsiteY3" fmla="*/ 507206 h 866775"/>
                <a:gd name="connsiteX4" fmla="*/ 2816066 w 3171825"/>
                <a:gd name="connsiteY4" fmla="*/ 178594 h 866775"/>
                <a:gd name="connsiteX5" fmla="*/ 2679859 w 3171825"/>
                <a:gd name="connsiteY5" fmla="*/ 440531 h 866775"/>
                <a:gd name="connsiteX6" fmla="*/ 2670334 w 3171825"/>
                <a:gd name="connsiteY6" fmla="*/ 319564 h 866775"/>
                <a:gd name="connsiteX7" fmla="*/ 2677001 w 3171825"/>
                <a:gd name="connsiteY7" fmla="*/ 254794 h 866775"/>
                <a:gd name="connsiteX8" fmla="*/ 2611279 w 3171825"/>
                <a:gd name="connsiteY8" fmla="*/ 209074 h 866775"/>
                <a:gd name="connsiteX9" fmla="*/ 2533174 w 3171825"/>
                <a:gd name="connsiteY9" fmla="*/ 510064 h 866775"/>
                <a:gd name="connsiteX10" fmla="*/ 2470309 w 3171825"/>
                <a:gd name="connsiteY10" fmla="*/ 292894 h 866775"/>
                <a:gd name="connsiteX11" fmla="*/ 2405539 w 3171825"/>
                <a:gd name="connsiteY11" fmla="*/ 208121 h 866775"/>
                <a:gd name="connsiteX12" fmla="*/ 2325529 w 3171825"/>
                <a:gd name="connsiteY12" fmla="*/ 494824 h 866775"/>
                <a:gd name="connsiteX13" fmla="*/ 2206466 w 3171825"/>
                <a:gd name="connsiteY13" fmla="*/ 211931 h 866775"/>
                <a:gd name="connsiteX14" fmla="*/ 2087404 w 3171825"/>
                <a:gd name="connsiteY14" fmla="*/ 479584 h 866775"/>
                <a:gd name="connsiteX15" fmla="*/ 1983581 w 3171825"/>
                <a:gd name="connsiteY15" fmla="*/ 178594 h 866775"/>
                <a:gd name="connsiteX16" fmla="*/ 1877854 w 3171825"/>
                <a:gd name="connsiteY16" fmla="*/ 391954 h 866775"/>
                <a:gd name="connsiteX17" fmla="*/ 1867376 w 3171825"/>
                <a:gd name="connsiteY17" fmla="*/ 390049 h 866775"/>
                <a:gd name="connsiteX18" fmla="*/ 1866424 w 3171825"/>
                <a:gd name="connsiteY18" fmla="*/ 327184 h 866775"/>
                <a:gd name="connsiteX19" fmla="*/ 1807369 w 3171825"/>
                <a:gd name="connsiteY19" fmla="*/ 202406 h 866775"/>
                <a:gd name="connsiteX20" fmla="*/ 1654969 w 3171825"/>
                <a:gd name="connsiteY20" fmla="*/ 512921 h 866775"/>
                <a:gd name="connsiteX21" fmla="*/ 1592104 w 3171825"/>
                <a:gd name="connsiteY21" fmla="*/ 483394 h 866775"/>
                <a:gd name="connsiteX22" fmla="*/ 1719739 w 3171825"/>
                <a:gd name="connsiteY22" fmla="*/ 306229 h 866775"/>
                <a:gd name="connsiteX23" fmla="*/ 1619726 w 3171825"/>
                <a:gd name="connsiteY23" fmla="*/ 202406 h 866775"/>
                <a:gd name="connsiteX24" fmla="*/ 1483519 w 3171825"/>
                <a:gd name="connsiteY24" fmla="*/ 369094 h 866775"/>
                <a:gd name="connsiteX25" fmla="*/ 1503521 w 3171825"/>
                <a:gd name="connsiteY25" fmla="*/ 473869 h 866775"/>
                <a:gd name="connsiteX26" fmla="*/ 1418749 w 3171825"/>
                <a:gd name="connsiteY26" fmla="*/ 512921 h 866775"/>
                <a:gd name="connsiteX27" fmla="*/ 1400651 w 3171825"/>
                <a:gd name="connsiteY27" fmla="*/ 274796 h 866775"/>
                <a:gd name="connsiteX28" fmla="*/ 1336834 w 3171825"/>
                <a:gd name="connsiteY28" fmla="*/ 326231 h 866775"/>
                <a:gd name="connsiteX29" fmla="*/ 1262539 w 3171825"/>
                <a:gd name="connsiteY29" fmla="*/ 479584 h 866775"/>
                <a:gd name="connsiteX30" fmla="*/ 1223486 w 3171825"/>
                <a:gd name="connsiteY30" fmla="*/ 421481 h 866775"/>
                <a:gd name="connsiteX31" fmla="*/ 1402556 w 3171825"/>
                <a:gd name="connsiteY31" fmla="*/ 250031 h 866775"/>
                <a:gd name="connsiteX32" fmla="*/ 1343501 w 3171825"/>
                <a:gd name="connsiteY32" fmla="*/ 192881 h 866775"/>
                <a:gd name="connsiteX33" fmla="*/ 1181576 w 3171825"/>
                <a:gd name="connsiteY33" fmla="*/ 290989 h 866775"/>
                <a:gd name="connsiteX34" fmla="*/ 1086326 w 3171825"/>
                <a:gd name="connsiteY34" fmla="*/ 385286 h 866775"/>
                <a:gd name="connsiteX35" fmla="*/ 1088231 w 3171825"/>
                <a:gd name="connsiteY35" fmla="*/ 358616 h 866775"/>
                <a:gd name="connsiteX36" fmla="*/ 974884 w 3171825"/>
                <a:gd name="connsiteY36" fmla="*/ 204311 h 866775"/>
                <a:gd name="connsiteX37" fmla="*/ 883444 w 3171825"/>
                <a:gd name="connsiteY37" fmla="*/ 273844 h 866775"/>
                <a:gd name="connsiteX38" fmla="*/ 846296 w 3171825"/>
                <a:gd name="connsiteY38" fmla="*/ 213836 h 866775"/>
                <a:gd name="connsiteX39" fmla="*/ 805339 w 3171825"/>
                <a:gd name="connsiteY39" fmla="*/ 224314 h 866775"/>
                <a:gd name="connsiteX40" fmla="*/ 814864 w 3171825"/>
                <a:gd name="connsiteY40" fmla="*/ 334804 h 866775"/>
                <a:gd name="connsiteX41" fmla="*/ 742474 w 3171825"/>
                <a:gd name="connsiteY41" fmla="*/ 520541 h 866775"/>
                <a:gd name="connsiteX42" fmla="*/ 691991 w 3171825"/>
                <a:gd name="connsiteY42" fmla="*/ 309086 h 866775"/>
                <a:gd name="connsiteX43" fmla="*/ 671989 w 3171825"/>
                <a:gd name="connsiteY43" fmla="*/ 305276 h 866775"/>
                <a:gd name="connsiteX44" fmla="*/ 621506 w 3171825"/>
                <a:gd name="connsiteY44" fmla="*/ 399574 h 866775"/>
                <a:gd name="connsiteX45" fmla="*/ 539591 w 3171825"/>
                <a:gd name="connsiteY45" fmla="*/ 512921 h 866775"/>
                <a:gd name="connsiteX46" fmla="*/ 495776 w 3171825"/>
                <a:gd name="connsiteY46" fmla="*/ 443389 h 866775"/>
                <a:gd name="connsiteX47" fmla="*/ 685324 w 3171825"/>
                <a:gd name="connsiteY47" fmla="*/ 278606 h 866775"/>
                <a:gd name="connsiteX48" fmla="*/ 627221 w 3171825"/>
                <a:gd name="connsiteY48" fmla="*/ 214789 h 866775"/>
                <a:gd name="connsiteX49" fmla="*/ 437674 w 3171825"/>
                <a:gd name="connsiteY49" fmla="*/ 355759 h 866775"/>
                <a:gd name="connsiteX50" fmla="*/ 237649 w 3171825"/>
                <a:gd name="connsiteY50" fmla="*/ 529114 h 866775"/>
                <a:gd name="connsiteX51" fmla="*/ 97631 w 3171825"/>
                <a:gd name="connsiteY51" fmla="*/ 313849 h 866775"/>
                <a:gd name="connsiteX52" fmla="*/ 261461 w 3171825"/>
                <a:gd name="connsiteY52" fmla="*/ 69056 h 866775"/>
                <a:gd name="connsiteX53" fmla="*/ 329089 w 3171825"/>
                <a:gd name="connsiteY53" fmla="*/ 181451 h 866775"/>
                <a:gd name="connsiteX54" fmla="*/ 410051 w 3171825"/>
                <a:gd name="connsiteY54" fmla="*/ 121444 h 866775"/>
                <a:gd name="connsiteX55" fmla="*/ 265271 w 3171825"/>
                <a:gd name="connsiteY55" fmla="*/ 7144 h 866775"/>
                <a:gd name="connsiteX56" fmla="*/ 7144 w 3171825"/>
                <a:gd name="connsiteY56" fmla="*/ 324326 h 866775"/>
                <a:gd name="connsiteX57" fmla="*/ 220504 w 3171825"/>
                <a:gd name="connsiteY57" fmla="*/ 601504 h 866775"/>
                <a:gd name="connsiteX58" fmla="*/ 425291 w 3171825"/>
                <a:gd name="connsiteY58" fmla="*/ 472916 h 866775"/>
                <a:gd name="connsiteX59" fmla="*/ 525304 w 3171825"/>
                <a:gd name="connsiteY59" fmla="*/ 576739 h 866775"/>
                <a:gd name="connsiteX60" fmla="*/ 646271 w 3171825"/>
                <a:gd name="connsiteY60" fmla="*/ 485299 h 866775"/>
                <a:gd name="connsiteX61" fmla="*/ 734854 w 3171825"/>
                <a:gd name="connsiteY61" fmla="*/ 576739 h 866775"/>
                <a:gd name="connsiteX62" fmla="*/ 812959 w 3171825"/>
                <a:gd name="connsiteY62" fmla="*/ 532924 h 866775"/>
                <a:gd name="connsiteX63" fmla="*/ 904399 w 3171825"/>
                <a:gd name="connsiteY63" fmla="*/ 810101 h 866775"/>
                <a:gd name="connsiteX64" fmla="*/ 882491 w 3171825"/>
                <a:gd name="connsiteY64" fmla="*/ 577691 h 866775"/>
                <a:gd name="connsiteX65" fmla="*/ 969169 w 3171825"/>
                <a:gd name="connsiteY65" fmla="*/ 267176 h 866775"/>
                <a:gd name="connsiteX66" fmla="*/ 1015841 w 3171825"/>
                <a:gd name="connsiteY66" fmla="*/ 359569 h 866775"/>
                <a:gd name="connsiteX67" fmla="*/ 1007269 w 3171825"/>
                <a:gd name="connsiteY67" fmla="*/ 440531 h 866775"/>
                <a:gd name="connsiteX68" fmla="*/ 900589 w 3171825"/>
                <a:gd name="connsiteY68" fmla="*/ 545306 h 866775"/>
                <a:gd name="connsiteX69" fmla="*/ 941546 w 3171825"/>
                <a:gd name="connsiteY69" fmla="*/ 577691 h 866775"/>
                <a:gd name="connsiteX70" fmla="*/ 1072039 w 3171825"/>
                <a:gd name="connsiteY70" fmla="*/ 449104 h 866775"/>
                <a:gd name="connsiteX71" fmla="*/ 1150144 w 3171825"/>
                <a:gd name="connsiteY71" fmla="*/ 390049 h 866775"/>
                <a:gd name="connsiteX72" fmla="*/ 1149191 w 3171825"/>
                <a:gd name="connsiteY72" fmla="*/ 415766 h 866775"/>
                <a:gd name="connsiteX73" fmla="*/ 1244441 w 3171825"/>
                <a:gd name="connsiteY73" fmla="*/ 550069 h 866775"/>
                <a:gd name="connsiteX74" fmla="*/ 1349216 w 3171825"/>
                <a:gd name="connsiteY74" fmla="*/ 469106 h 866775"/>
                <a:gd name="connsiteX75" fmla="*/ 1352074 w 3171825"/>
                <a:gd name="connsiteY75" fmla="*/ 547211 h 866775"/>
                <a:gd name="connsiteX76" fmla="*/ 1155859 w 3171825"/>
                <a:gd name="connsiteY76" fmla="*/ 754856 h 866775"/>
                <a:gd name="connsiteX77" fmla="*/ 1259681 w 3171825"/>
                <a:gd name="connsiteY77" fmla="*/ 864394 h 866775"/>
                <a:gd name="connsiteX78" fmla="*/ 1419701 w 3171825"/>
                <a:gd name="connsiteY78" fmla="*/ 569119 h 866775"/>
                <a:gd name="connsiteX79" fmla="*/ 1529239 w 3171825"/>
                <a:gd name="connsiteY79" fmla="*/ 518636 h 866775"/>
                <a:gd name="connsiteX80" fmla="*/ 1640681 w 3171825"/>
                <a:gd name="connsiteY80" fmla="*/ 576739 h 866775"/>
                <a:gd name="connsiteX81" fmla="*/ 1813084 w 3171825"/>
                <a:gd name="connsiteY81" fmla="*/ 459581 h 866775"/>
                <a:gd name="connsiteX82" fmla="*/ 1868329 w 3171825"/>
                <a:gd name="connsiteY82" fmla="*/ 576739 h 866775"/>
                <a:gd name="connsiteX83" fmla="*/ 1980724 w 3171825"/>
                <a:gd name="connsiteY83" fmla="*/ 273844 h 866775"/>
                <a:gd name="connsiteX84" fmla="*/ 2074069 w 3171825"/>
                <a:gd name="connsiteY84" fmla="*/ 601504 h 866775"/>
                <a:gd name="connsiteX85" fmla="*/ 2198846 w 3171825"/>
                <a:gd name="connsiteY85" fmla="*/ 312896 h 866775"/>
                <a:gd name="connsiteX86" fmla="*/ 2307432 w 3171825"/>
                <a:gd name="connsiteY86" fmla="*/ 576739 h 866775"/>
                <a:gd name="connsiteX87" fmla="*/ 2412207 w 3171825"/>
                <a:gd name="connsiteY87" fmla="*/ 428149 h 866775"/>
                <a:gd name="connsiteX88" fmla="*/ 2521744 w 3171825"/>
                <a:gd name="connsiteY88" fmla="*/ 576739 h 866775"/>
                <a:gd name="connsiteX89" fmla="*/ 2618899 w 3171825"/>
                <a:gd name="connsiteY89" fmla="*/ 486251 h 866775"/>
                <a:gd name="connsiteX90" fmla="*/ 2670334 w 3171825"/>
                <a:gd name="connsiteY90" fmla="*/ 576739 h 866775"/>
                <a:gd name="connsiteX91" fmla="*/ 2803684 w 3171825"/>
                <a:gd name="connsiteY91" fmla="*/ 274796 h 866775"/>
                <a:gd name="connsiteX92" fmla="*/ 2947511 w 3171825"/>
                <a:gd name="connsiteY92" fmla="*/ 576739 h 866775"/>
                <a:gd name="connsiteX93" fmla="*/ 3040857 w 3171825"/>
                <a:gd name="connsiteY93" fmla="*/ 474821 h 866775"/>
                <a:gd name="connsiteX94" fmla="*/ 3121819 w 3171825"/>
                <a:gd name="connsiteY94" fmla="*/ 576739 h 866775"/>
                <a:gd name="connsiteX95" fmla="*/ 3169444 w 3171825"/>
                <a:gd name="connsiteY95" fmla="*/ 550069 h 866775"/>
                <a:gd name="connsiteX96" fmla="*/ 3092291 w 3171825"/>
                <a:gd name="connsiteY96" fmla="*/ 287179 h 866775"/>
                <a:gd name="connsiteX97" fmla="*/ 1267301 w 3171825"/>
                <a:gd name="connsiteY97" fmla="*/ 806291 h 866775"/>
                <a:gd name="connsiteX98" fmla="*/ 1226344 w 3171825"/>
                <a:gd name="connsiteY98" fmla="*/ 751999 h 866775"/>
                <a:gd name="connsiteX99" fmla="*/ 1353026 w 3171825"/>
                <a:gd name="connsiteY99" fmla="*/ 597694 h 866775"/>
                <a:gd name="connsiteX100" fmla="*/ 1267301 w 3171825"/>
                <a:gd name="connsiteY100" fmla="*/ 806291 h 866775"/>
                <a:gd name="connsiteX101" fmla="*/ 1614964 w 3171825"/>
                <a:gd name="connsiteY101" fmla="*/ 257651 h 866775"/>
                <a:gd name="connsiteX102" fmla="*/ 1653064 w 3171825"/>
                <a:gd name="connsiteY102" fmla="*/ 315754 h 866775"/>
                <a:gd name="connsiteX103" fmla="*/ 1569244 w 3171825"/>
                <a:gd name="connsiteY103" fmla="*/ 438626 h 866775"/>
                <a:gd name="connsiteX104" fmla="*/ 1614964 w 3171825"/>
                <a:gd name="connsiteY104" fmla="*/ 257651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171825" h="866775">
                  <a:moveTo>
                    <a:pt x="3092291" y="287179"/>
                  </a:moveTo>
                  <a:cubicBezTo>
                    <a:pt x="3092291" y="241459"/>
                    <a:pt x="3089434" y="211931"/>
                    <a:pt x="3059907" y="211931"/>
                  </a:cubicBezTo>
                  <a:cubicBezTo>
                    <a:pt x="3046571" y="211931"/>
                    <a:pt x="3039904" y="214789"/>
                    <a:pt x="3027521" y="218599"/>
                  </a:cubicBezTo>
                  <a:cubicBezTo>
                    <a:pt x="3037999" y="371951"/>
                    <a:pt x="3003709" y="507206"/>
                    <a:pt x="2960846" y="507206"/>
                  </a:cubicBezTo>
                  <a:cubicBezTo>
                    <a:pt x="2905601" y="507206"/>
                    <a:pt x="2933224" y="178594"/>
                    <a:pt x="2816066" y="178594"/>
                  </a:cubicBezTo>
                  <a:cubicBezTo>
                    <a:pt x="2707482" y="178594"/>
                    <a:pt x="2692241" y="440531"/>
                    <a:pt x="2679859" y="440531"/>
                  </a:cubicBezTo>
                  <a:cubicBezTo>
                    <a:pt x="2671286" y="440531"/>
                    <a:pt x="2670334" y="371951"/>
                    <a:pt x="2670334" y="319564"/>
                  </a:cubicBezTo>
                  <a:cubicBezTo>
                    <a:pt x="2675096" y="294799"/>
                    <a:pt x="2677001" y="271939"/>
                    <a:pt x="2677001" y="254794"/>
                  </a:cubicBezTo>
                  <a:cubicBezTo>
                    <a:pt x="2677001" y="230029"/>
                    <a:pt x="2667476" y="188119"/>
                    <a:pt x="2611279" y="209074"/>
                  </a:cubicBezTo>
                  <a:cubicBezTo>
                    <a:pt x="2613184" y="396716"/>
                    <a:pt x="2576036" y="510064"/>
                    <a:pt x="2533174" y="510064"/>
                  </a:cubicBezTo>
                  <a:cubicBezTo>
                    <a:pt x="2471261" y="510064"/>
                    <a:pt x="2470309" y="340519"/>
                    <a:pt x="2470309" y="292894"/>
                  </a:cubicBezTo>
                  <a:cubicBezTo>
                    <a:pt x="2470309" y="247174"/>
                    <a:pt x="2473166" y="186214"/>
                    <a:pt x="2405539" y="208121"/>
                  </a:cubicBezTo>
                  <a:cubicBezTo>
                    <a:pt x="2395061" y="371951"/>
                    <a:pt x="2352199" y="494824"/>
                    <a:pt x="2325529" y="494824"/>
                  </a:cubicBezTo>
                  <a:cubicBezTo>
                    <a:pt x="2285524" y="494824"/>
                    <a:pt x="2293144" y="211931"/>
                    <a:pt x="2206466" y="211931"/>
                  </a:cubicBezTo>
                  <a:cubicBezTo>
                    <a:pt x="2128361" y="211931"/>
                    <a:pt x="2103596" y="479584"/>
                    <a:pt x="2087404" y="479584"/>
                  </a:cubicBezTo>
                  <a:cubicBezTo>
                    <a:pt x="2057876" y="479584"/>
                    <a:pt x="2096929" y="178594"/>
                    <a:pt x="1983581" y="178594"/>
                  </a:cubicBezTo>
                  <a:cubicBezTo>
                    <a:pt x="1924526" y="178594"/>
                    <a:pt x="1900714" y="279559"/>
                    <a:pt x="1877854" y="391954"/>
                  </a:cubicBezTo>
                  <a:cubicBezTo>
                    <a:pt x="1873091" y="413861"/>
                    <a:pt x="1868329" y="414814"/>
                    <a:pt x="1867376" y="390049"/>
                  </a:cubicBezTo>
                  <a:cubicBezTo>
                    <a:pt x="1866424" y="370046"/>
                    <a:pt x="1866424" y="347186"/>
                    <a:pt x="1866424" y="327184"/>
                  </a:cubicBezTo>
                  <a:cubicBezTo>
                    <a:pt x="1894999" y="213836"/>
                    <a:pt x="1859756" y="171926"/>
                    <a:pt x="1807369" y="202406"/>
                  </a:cubicBezTo>
                  <a:cubicBezTo>
                    <a:pt x="1824514" y="411004"/>
                    <a:pt x="1728311" y="512921"/>
                    <a:pt x="1654969" y="512921"/>
                  </a:cubicBezTo>
                  <a:cubicBezTo>
                    <a:pt x="1628299" y="512921"/>
                    <a:pt x="1607344" y="501491"/>
                    <a:pt x="1592104" y="483394"/>
                  </a:cubicBezTo>
                  <a:cubicBezTo>
                    <a:pt x="1680686" y="429101"/>
                    <a:pt x="1719739" y="367189"/>
                    <a:pt x="1719739" y="306229"/>
                  </a:cubicBezTo>
                  <a:cubicBezTo>
                    <a:pt x="1719739" y="240506"/>
                    <a:pt x="1681639" y="202406"/>
                    <a:pt x="1619726" y="202406"/>
                  </a:cubicBezTo>
                  <a:cubicBezTo>
                    <a:pt x="1532096" y="202406"/>
                    <a:pt x="1483519" y="292894"/>
                    <a:pt x="1483519" y="369094"/>
                  </a:cubicBezTo>
                  <a:cubicBezTo>
                    <a:pt x="1483519" y="410051"/>
                    <a:pt x="1491139" y="445294"/>
                    <a:pt x="1503521" y="473869"/>
                  </a:cubicBezTo>
                  <a:cubicBezTo>
                    <a:pt x="1473041" y="488156"/>
                    <a:pt x="1445419" y="500539"/>
                    <a:pt x="1418749" y="512921"/>
                  </a:cubicBezTo>
                  <a:cubicBezTo>
                    <a:pt x="1416844" y="433864"/>
                    <a:pt x="1407319" y="350996"/>
                    <a:pt x="1400651" y="274796"/>
                  </a:cubicBezTo>
                  <a:cubicBezTo>
                    <a:pt x="1353979" y="262414"/>
                    <a:pt x="1340644" y="284321"/>
                    <a:pt x="1336834" y="326231"/>
                  </a:cubicBezTo>
                  <a:cubicBezTo>
                    <a:pt x="1328261" y="420529"/>
                    <a:pt x="1293971" y="479584"/>
                    <a:pt x="1262539" y="479584"/>
                  </a:cubicBezTo>
                  <a:cubicBezTo>
                    <a:pt x="1239679" y="479584"/>
                    <a:pt x="1225391" y="451009"/>
                    <a:pt x="1223486" y="421481"/>
                  </a:cubicBezTo>
                  <a:cubicBezTo>
                    <a:pt x="1214914" y="270034"/>
                    <a:pt x="1337786" y="228124"/>
                    <a:pt x="1402556" y="250031"/>
                  </a:cubicBezTo>
                  <a:cubicBezTo>
                    <a:pt x="1415891" y="216694"/>
                    <a:pt x="1401604" y="192881"/>
                    <a:pt x="1343501" y="192881"/>
                  </a:cubicBezTo>
                  <a:cubicBezTo>
                    <a:pt x="1273016" y="192881"/>
                    <a:pt x="1220629" y="235744"/>
                    <a:pt x="1181576" y="290989"/>
                  </a:cubicBezTo>
                  <a:cubicBezTo>
                    <a:pt x="1155859" y="327184"/>
                    <a:pt x="1126331" y="353854"/>
                    <a:pt x="1086326" y="385286"/>
                  </a:cubicBezTo>
                  <a:cubicBezTo>
                    <a:pt x="1087279" y="375761"/>
                    <a:pt x="1088231" y="367189"/>
                    <a:pt x="1088231" y="358616"/>
                  </a:cubicBezTo>
                  <a:cubicBezTo>
                    <a:pt x="1088231" y="251936"/>
                    <a:pt x="1030129" y="204311"/>
                    <a:pt x="974884" y="204311"/>
                  </a:cubicBezTo>
                  <a:cubicBezTo>
                    <a:pt x="929164" y="204311"/>
                    <a:pt x="900589" y="231934"/>
                    <a:pt x="883444" y="273844"/>
                  </a:cubicBezTo>
                  <a:cubicBezTo>
                    <a:pt x="879634" y="231934"/>
                    <a:pt x="871061" y="213836"/>
                    <a:pt x="846296" y="213836"/>
                  </a:cubicBezTo>
                  <a:cubicBezTo>
                    <a:pt x="835819" y="213836"/>
                    <a:pt x="821531" y="216694"/>
                    <a:pt x="805339" y="224314"/>
                  </a:cubicBezTo>
                  <a:cubicBezTo>
                    <a:pt x="812959" y="248126"/>
                    <a:pt x="814864" y="300514"/>
                    <a:pt x="814864" y="334804"/>
                  </a:cubicBezTo>
                  <a:cubicBezTo>
                    <a:pt x="814864" y="463391"/>
                    <a:pt x="777716" y="520541"/>
                    <a:pt x="742474" y="520541"/>
                  </a:cubicBezTo>
                  <a:cubicBezTo>
                    <a:pt x="701516" y="520541"/>
                    <a:pt x="695801" y="368141"/>
                    <a:pt x="691991" y="309086"/>
                  </a:cubicBezTo>
                  <a:cubicBezTo>
                    <a:pt x="687229" y="307181"/>
                    <a:pt x="681514" y="305276"/>
                    <a:pt x="671989" y="305276"/>
                  </a:cubicBezTo>
                  <a:cubicBezTo>
                    <a:pt x="635794" y="305276"/>
                    <a:pt x="631031" y="354806"/>
                    <a:pt x="621506" y="399574"/>
                  </a:cubicBezTo>
                  <a:cubicBezTo>
                    <a:pt x="611029" y="450056"/>
                    <a:pt x="582454" y="512921"/>
                    <a:pt x="539591" y="512921"/>
                  </a:cubicBezTo>
                  <a:cubicBezTo>
                    <a:pt x="513874" y="512921"/>
                    <a:pt x="497681" y="488156"/>
                    <a:pt x="495776" y="443389"/>
                  </a:cubicBezTo>
                  <a:cubicBezTo>
                    <a:pt x="491966" y="352901"/>
                    <a:pt x="567214" y="245269"/>
                    <a:pt x="685324" y="278606"/>
                  </a:cubicBezTo>
                  <a:cubicBezTo>
                    <a:pt x="700564" y="242411"/>
                    <a:pt x="676751" y="214789"/>
                    <a:pt x="627221" y="214789"/>
                  </a:cubicBezTo>
                  <a:cubicBezTo>
                    <a:pt x="540544" y="214789"/>
                    <a:pt x="469106" y="279559"/>
                    <a:pt x="437674" y="355759"/>
                  </a:cubicBezTo>
                  <a:cubicBezTo>
                    <a:pt x="406241" y="426244"/>
                    <a:pt x="350996" y="529114"/>
                    <a:pt x="237649" y="529114"/>
                  </a:cubicBezTo>
                  <a:cubicBezTo>
                    <a:pt x="157639" y="529114"/>
                    <a:pt x="97631" y="459581"/>
                    <a:pt x="97631" y="313849"/>
                  </a:cubicBezTo>
                  <a:cubicBezTo>
                    <a:pt x="97631" y="188119"/>
                    <a:pt x="176689" y="69056"/>
                    <a:pt x="261461" y="69056"/>
                  </a:cubicBezTo>
                  <a:cubicBezTo>
                    <a:pt x="320516" y="69056"/>
                    <a:pt x="333851" y="127159"/>
                    <a:pt x="329089" y="181451"/>
                  </a:cubicBezTo>
                  <a:cubicBezTo>
                    <a:pt x="359569" y="206216"/>
                    <a:pt x="410051" y="183356"/>
                    <a:pt x="410051" y="121444"/>
                  </a:cubicBezTo>
                  <a:cubicBezTo>
                    <a:pt x="410051" y="79534"/>
                    <a:pt x="375761" y="7144"/>
                    <a:pt x="265271" y="7144"/>
                  </a:cubicBezTo>
                  <a:cubicBezTo>
                    <a:pt x="128111" y="7144"/>
                    <a:pt x="7144" y="144304"/>
                    <a:pt x="7144" y="324326"/>
                  </a:cubicBezTo>
                  <a:cubicBezTo>
                    <a:pt x="7144" y="498634"/>
                    <a:pt x="95726" y="601504"/>
                    <a:pt x="220504" y="601504"/>
                  </a:cubicBezTo>
                  <a:cubicBezTo>
                    <a:pt x="299561" y="601504"/>
                    <a:pt x="373856" y="556736"/>
                    <a:pt x="425291" y="472916"/>
                  </a:cubicBezTo>
                  <a:cubicBezTo>
                    <a:pt x="438626" y="545306"/>
                    <a:pt x="488156" y="576739"/>
                    <a:pt x="525304" y="576739"/>
                  </a:cubicBezTo>
                  <a:cubicBezTo>
                    <a:pt x="585311" y="576739"/>
                    <a:pt x="624364" y="537686"/>
                    <a:pt x="646271" y="485299"/>
                  </a:cubicBezTo>
                  <a:cubicBezTo>
                    <a:pt x="659606" y="537686"/>
                    <a:pt x="688181" y="576739"/>
                    <a:pt x="734854" y="576739"/>
                  </a:cubicBezTo>
                  <a:cubicBezTo>
                    <a:pt x="768191" y="576739"/>
                    <a:pt x="793909" y="559594"/>
                    <a:pt x="812959" y="532924"/>
                  </a:cubicBezTo>
                  <a:cubicBezTo>
                    <a:pt x="805339" y="716756"/>
                    <a:pt x="795814" y="832961"/>
                    <a:pt x="904399" y="810101"/>
                  </a:cubicBezTo>
                  <a:cubicBezTo>
                    <a:pt x="887254" y="757714"/>
                    <a:pt x="882491" y="663416"/>
                    <a:pt x="882491" y="577691"/>
                  </a:cubicBezTo>
                  <a:cubicBezTo>
                    <a:pt x="882491" y="344329"/>
                    <a:pt x="920591" y="267176"/>
                    <a:pt x="969169" y="267176"/>
                  </a:cubicBezTo>
                  <a:cubicBezTo>
                    <a:pt x="1004411" y="267176"/>
                    <a:pt x="1015841" y="311944"/>
                    <a:pt x="1015841" y="359569"/>
                  </a:cubicBezTo>
                  <a:cubicBezTo>
                    <a:pt x="1015841" y="385286"/>
                    <a:pt x="1012984" y="413861"/>
                    <a:pt x="1007269" y="440531"/>
                  </a:cubicBezTo>
                  <a:cubicBezTo>
                    <a:pt x="948214" y="477679"/>
                    <a:pt x="900589" y="507206"/>
                    <a:pt x="900589" y="545306"/>
                  </a:cubicBezTo>
                  <a:cubicBezTo>
                    <a:pt x="900589" y="574834"/>
                    <a:pt x="922496" y="577691"/>
                    <a:pt x="941546" y="577691"/>
                  </a:cubicBezTo>
                  <a:cubicBezTo>
                    <a:pt x="987266" y="577691"/>
                    <a:pt x="1041559" y="532924"/>
                    <a:pt x="1072039" y="449104"/>
                  </a:cubicBezTo>
                  <a:cubicBezTo>
                    <a:pt x="1098709" y="432911"/>
                    <a:pt x="1125379" y="414814"/>
                    <a:pt x="1150144" y="390049"/>
                  </a:cubicBezTo>
                  <a:cubicBezTo>
                    <a:pt x="1149191" y="398621"/>
                    <a:pt x="1149191" y="407194"/>
                    <a:pt x="1149191" y="415766"/>
                  </a:cubicBezTo>
                  <a:cubicBezTo>
                    <a:pt x="1149191" y="499586"/>
                    <a:pt x="1185386" y="550069"/>
                    <a:pt x="1244441" y="550069"/>
                  </a:cubicBezTo>
                  <a:cubicBezTo>
                    <a:pt x="1290161" y="550069"/>
                    <a:pt x="1324451" y="517684"/>
                    <a:pt x="1349216" y="469106"/>
                  </a:cubicBezTo>
                  <a:cubicBezTo>
                    <a:pt x="1351121" y="496729"/>
                    <a:pt x="1352074" y="523399"/>
                    <a:pt x="1352074" y="547211"/>
                  </a:cubicBezTo>
                  <a:cubicBezTo>
                    <a:pt x="1258729" y="590074"/>
                    <a:pt x="1155859" y="633889"/>
                    <a:pt x="1155859" y="754856"/>
                  </a:cubicBezTo>
                  <a:cubicBezTo>
                    <a:pt x="1155859" y="817721"/>
                    <a:pt x="1201579" y="864394"/>
                    <a:pt x="1259681" y="864394"/>
                  </a:cubicBezTo>
                  <a:cubicBezTo>
                    <a:pt x="1389221" y="864394"/>
                    <a:pt x="1418749" y="728186"/>
                    <a:pt x="1419701" y="569119"/>
                  </a:cubicBezTo>
                  <a:cubicBezTo>
                    <a:pt x="1461611" y="551021"/>
                    <a:pt x="1493044" y="536734"/>
                    <a:pt x="1529239" y="518636"/>
                  </a:cubicBezTo>
                  <a:cubicBezTo>
                    <a:pt x="1560671" y="557689"/>
                    <a:pt x="1602581" y="576739"/>
                    <a:pt x="1640681" y="576739"/>
                  </a:cubicBezTo>
                  <a:cubicBezTo>
                    <a:pt x="1714024" y="576739"/>
                    <a:pt x="1768316" y="537686"/>
                    <a:pt x="1813084" y="459581"/>
                  </a:cubicBezTo>
                  <a:cubicBezTo>
                    <a:pt x="1820704" y="519589"/>
                    <a:pt x="1835944" y="576739"/>
                    <a:pt x="1868329" y="576739"/>
                  </a:cubicBezTo>
                  <a:cubicBezTo>
                    <a:pt x="1926431" y="576739"/>
                    <a:pt x="1937861" y="273844"/>
                    <a:pt x="1980724" y="273844"/>
                  </a:cubicBezTo>
                  <a:cubicBezTo>
                    <a:pt x="2014061" y="273844"/>
                    <a:pt x="1986439" y="601504"/>
                    <a:pt x="2074069" y="601504"/>
                  </a:cubicBezTo>
                  <a:cubicBezTo>
                    <a:pt x="2148364" y="601504"/>
                    <a:pt x="2162651" y="312896"/>
                    <a:pt x="2198846" y="312896"/>
                  </a:cubicBezTo>
                  <a:cubicBezTo>
                    <a:pt x="2224564" y="312896"/>
                    <a:pt x="2226469" y="576739"/>
                    <a:pt x="2307432" y="576739"/>
                  </a:cubicBezTo>
                  <a:cubicBezTo>
                    <a:pt x="2347436" y="576739"/>
                    <a:pt x="2390299" y="529114"/>
                    <a:pt x="2412207" y="428149"/>
                  </a:cubicBezTo>
                  <a:cubicBezTo>
                    <a:pt x="2422684" y="494824"/>
                    <a:pt x="2456021" y="576739"/>
                    <a:pt x="2521744" y="576739"/>
                  </a:cubicBezTo>
                  <a:cubicBezTo>
                    <a:pt x="2559844" y="576739"/>
                    <a:pt x="2593182" y="537686"/>
                    <a:pt x="2618899" y="486251"/>
                  </a:cubicBezTo>
                  <a:cubicBezTo>
                    <a:pt x="2625566" y="539591"/>
                    <a:pt x="2640807" y="576739"/>
                    <a:pt x="2670334" y="576739"/>
                  </a:cubicBezTo>
                  <a:cubicBezTo>
                    <a:pt x="2746534" y="576739"/>
                    <a:pt x="2743676" y="274796"/>
                    <a:pt x="2803684" y="274796"/>
                  </a:cubicBezTo>
                  <a:cubicBezTo>
                    <a:pt x="2850357" y="274796"/>
                    <a:pt x="2836069" y="576739"/>
                    <a:pt x="2947511" y="576739"/>
                  </a:cubicBezTo>
                  <a:cubicBezTo>
                    <a:pt x="3000851" y="576739"/>
                    <a:pt x="3025616" y="531971"/>
                    <a:pt x="3040857" y="474821"/>
                  </a:cubicBezTo>
                  <a:cubicBezTo>
                    <a:pt x="3061811" y="558641"/>
                    <a:pt x="3094196" y="576739"/>
                    <a:pt x="3121819" y="576739"/>
                  </a:cubicBezTo>
                  <a:cubicBezTo>
                    <a:pt x="3138964" y="576739"/>
                    <a:pt x="3152299" y="571024"/>
                    <a:pt x="3169444" y="550069"/>
                  </a:cubicBezTo>
                  <a:cubicBezTo>
                    <a:pt x="3085624" y="511969"/>
                    <a:pt x="3092291" y="375761"/>
                    <a:pt x="3092291" y="287179"/>
                  </a:cubicBezTo>
                  <a:close/>
                  <a:moveTo>
                    <a:pt x="1267301" y="806291"/>
                  </a:moveTo>
                  <a:cubicBezTo>
                    <a:pt x="1240631" y="806291"/>
                    <a:pt x="1226344" y="780574"/>
                    <a:pt x="1226344" y="751999"/>
                  </a:cubicBezTo>
                  <a:cubicBezTo>
                    <a:pt x="1226344" y="674846"/>
                    <a:pt x="1283494" y="632936"/>
                    <a:pt x="1353026" y="597694"/>
                  </a:cubicBezTo>
                  <a:cubicBezTo>
                    <a:pt x="1349216" y="768191"/>
                    <a:pt x="1310164" y="806291"/>
                    <a:pt x="1267301" y="806291"/>
                  </a:cubicBezTo>
                  <a:close/>
                  <a:moveTo>
                    <a:pt x="1614964" y="257651"/>
                  </a:moveTo>
                  <a:cubicBezTo>
                    <a:pt x="1640681" y="257651"/>
                    <a:pt x="1655921" y="281464"/>
                    <a:pt x="1653064" y="315754"/>
                  </a:cubicBezTo>
                  <a:cubicBezTo>
                    <a:pt x="1650206" y="355759"/>
                    <a:pt x="1620679" y="402431"/>
                    <a:pt x="1569244" y="438626"/>
                  </a:cubicBezTo>
                  <a:cubicBezTo>
                    <a:pt x="1543526" y="362426"/>
                    <a:pt x="1563529" y="257651"/>
                    <a:pt x="1614964" y="257651"/>
                  </a:cubicBezTo>
                  <a:close/>
                </a:path>
              </a:pathLst>
            </a:custGeom>
            <a:solidFill>
              <a:srgbClr val="0072AF"/>
            </a:solidFill>
            <a:ln w="9525" cap="flat">
              <a:noFill/>
              <a:prstDash val="solid"/>
              <a:miter/>
            </a:ln>
          </p:spPr>
          <p:txBody>
            <a:bodyPr lIns="73152" tIns="36576" rIns="73152" bIns="36576" rtlCol="0" anchor="ctr"/>
            <a:lstStyle/>
            <a:p>
              <a:endParaRPr lang="de-DE" dirty="0"/>
            </a:p>
          </p:txBody>
        </p:sp>
        <p:sp>
          <p:nvSpPr>
            <p:cNvPr id="13" name="Freeform: Shape 12">
              <a:extLst>
                <a:ext uri="{FF2B5EF4-FFF2-40B4-BE49-F238E27FC236}">
                  <a16:creationId xmlns:a16="http://schemas.microsoft.com/office/drawing/2014/main" id="{A40793F6-8550-4F9A-98A1-4BD1C63DE3E6}"/>
                </a:ext>
              </a:extLst>
            </p:cNvPr>
            <p:cNvSpPr/>
            <p:nvPr/>
          </p:nvSpPr>
          <p:spPr>
            <a:xfrm>
              <a:off x="10915493" y="643771"/>
              <a:ext cx="54409" cy="59850"/>
            </a:xfrm>
            <a:custGeom>
              <a:avLst/>
              <a:gdLst>
                <a:gd name="connsiteX0" fmla="*/ 51942 w 95250"/>
                <a:gd name="connsiteY0" fmla="*/ 99569 h 104775"/>
                <a:gd name="connsiteX1" fmla="*/ 93853 w 95250"/>
                <a:gd name="connsiteY1" fmla="*/ 51944 h 104775"/>
                <a:gd name="connsiteX2" fmla="*/ 51942 w 95250"/>
                <a:gd name="connsiteY2" fmla="*/ 7176 h 104775"/>
                <a:gd name="connsiteX3" fmla="*/ 7175 w 95250"/>
                <a:gd name="connsiteY3" fmla="*/ 54801 h 104775"/>
                <a:gd name="connsiteX4" fmla="*/ 51942 w 95250"/>
                <a:gd name="connsiteY4" fmla="*/ 99569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104775">
                  <a:moveTo>
                    <a:pt x="51942" y="99569"/>
                  </a:moveTo>
                  <a:cubicBezTo>
                    <a:pt x="76707" y="98616"/>
                    <a:pt x="93853" y="77661"/>
                    <a:pt x="93853" y="51944"/>
                  </a:cubicBezTo>
                  <a:cubicBezTo>
                    <a:pt x="93853" y="26226"/>
                    <a:pt x="76707" y="6224"/>
                    <a:pt x="51942" y="7176"/>
                  </a:cubicBezTo>
                  <a:cubicBezTo>
                    <a:pt x="27178" y="8129"/>
                    <a:pt x="7175" y="29084"/>
                    <a:pt x="7175" y="54801"/>
                  </a:cubicBezTo>
                  <a:cubicBezTo>
                    <a:pt x="6222" y="80519"/>
                    <a:pt x="27178" y="100521"/>
                    <a:pt x="51942" y="99569"/>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4" name="Freeform: Shape 13">
              <a:extLst>
                <a:ext uri="{FF2B5EF4-FFF2-40B4-BE49-F238E27FC236}">
                  <a16:creationId xmlns:a16="http://schemas.microsoft.com/office/drawing/2014/main" id="{AF68DDBF-3EE2-4BFD-9E41-A500A2DB8E18}"/>
                </a:ext>
              </a:extLst>
            </p:cNvPr>
            <p:cNvSpPr/>
            <p:nvPr/>
          </p:nvSpPr>
          <p:spPr>
            <a:xfrm>
              <a:off x="11270254" y="654106"/>
              <a:ext cx="54409" cy="54409"/>
            </a:xfrm>
            <a:custGeom>
              <a:avLst/>
              <a:gdLst>
                <a:gd name="connsiteX0" fmla="*/ 48101 w 95250"/>
                <a:gd name="connsiteY0" fmla="*/ 94808 h 95250"/>
                <a:gd name="connsiteX1" fmla="*/ 89059 w 95250"/>
                <a:gd name="connsiteY1" fmla="*/ 49088 h 95250"/>
                <a:gd name="connsiteX2" fmla="*/ 48101 w 95250"/>
                <a:gd name="connsiteY2" fmla="*/ 7178 h 95250"/>
                <a:gd name="connsiteX3" fmla="*/ 7144 w 95250"/>
                <a:gd name="connsiteY3" fmla="*/ 52898 h 95250"/>
                <a:gd name="connsiteX4" fmla="*/ 48101 w 95250"/>
                <a:gd name="connsiteY4" fmla="*/ 9480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48101" y="94808"/>
                  </a:moveTo>
                  <a:cubicBezTo>
                    <a:pt x="70961" y="93856"/>
                    <a:pt x="89059" y="73853"/>
                    <a:pt x="89059" y="49088"/>
                  </a:cubicBezTo>
                  <a:cubicBezTo>
                    <a:pt x="89059" y="25275"/>
                    <a:pt x="70961" y="6225"/>
                    <a:pt x="48101" y="7178"/>
                  </a:cubicBezTo>
                  <a:cubicBezTo>
                    <a:pt x="25241" y="8131"/>
                    <a:pt x="7144" y="28133"/>
                    <a:pt x="7144" y="52898"/>
                  </a:cubicBezTo>
                  <a:cubicBezTo>
                    <a:pt x="8096" y="76711"/>
                    <a:pt x="26194" y="95761"/>
                    <a:pt x="48101" y="94808"/>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5" name="Freeform: Shape 14">
              <a:extLst>
                <a:ext uri="{FF2B5EF4-FFF2-40B4-BE49-F238E27FC236}">
                  <a16:creationId xmlns:a16="http://schemas.microsoft.com/office/drawing/2014/main" id="{F22E4E1F-DFDD-4EF6-8781-D2EC7D60F89D}"/>
                </a:ext>
              </a:extLst>
            </p:cNvPr>
            <p:cNvSpPr/>
            <p:nvPr/>
          </p:nvSpPr>
          <p:spPr>
            <a:xfrm>
              <a:off x="11384515" y="612775"/>
              <a:ext cx="397182" cy="331893"/>
            </a:xfrm>
            <a:custGeom>
              <a:avLst/>
              <a:gdLst>
                <a:gd name="connsiteX0" fmla="*/ 689134 w 695325"/>
                <a:gd name="connsiteY0" fmla="*/ 368141 h 581025"/>
                <a:gd name="connsiteX1" fmla="*/ 571024 w 695325"/>
                <a:gd name="connsiteY1" fmla="*/ 127159 h 581025"/>
                <a:gd name="connsiteX2" fmla="*/ 388144 w 695325"/>
                <a:gd name="connsiteY2" fmla="*/ 13811 h 581025"/>
                <a:gd name="connsiteX3" fmla="*/ 371951 w 695325"/>
                <a:gd name="connsiteY3" fmla="*/ 7144 h 581025"/>
                <a:gd name="connsiteX4" fmla="*/ 371951 w 695325"/>
                <a:gd name="connsiteY4" fmla="*/ 7144 h 581025"/>
                <a:gd name="connsiteX5" fmla="*/ 371951 w 695325"/>
                <a:gd name="connsiteY5" fmla="*/ 7144 h 581025"/>
                <a:gd name="connsiteX6" fmla="*/ 7144 w 695325"/>
                <a:gd name="connsiteY6" fmla="*/ 383381 h 581025"/>
                <a:gd name="connsiteX7" fmla="*/ 132874 w 695325"/>
                <a:gd name="connsiteY7" fmla="*/ 569119 h 581025"/>
                <a:gd name="connsiteX8" fmla="*/ 262414 w 695325"/>
                <a:gd name="connsiteY8" fmla="*/ 571976 h 581025"/>
                <a:gd name="connsiteX9" fmla="*/ 358616 w 695325"/>
                <a:gd name="connsiteY9" fmla="*/ 506254 h 581025"/>
                <a:gd name="connsiteX10" fmla="*/ 577692 w 695325"/>
                <a:gd name="connsiteY10" fmla="*/ 271939 h 581025"/>
                <a:gd name="connsiteX11" fmla="*/ 690086 w 695325"/>
                <a:gd name="connsiteY11" fmla="*/ 374809 h 581025"/>
                <a:gd name="connsiteX12" fmla="*/ 689134 w 695325"/>
                <a:gd name="connsiteY12" fmla="*/ 368141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325" h="581025">
                  <a:moveTo>
                    <a:pt x="689134" y="368141"/>
                  </a:moveTo>
                  <a:cubicBezTo>
                    <a:pt x="687229" y="271939"/>
                    <a:pt x="641509" y="191929"/>
                    <a:pt x="571024" y="127159"/>
                  </a:cubicBezTo>
                  <a:cubicBezTo>
                    <a:pt x="517684" y="78581"/>
                    <a:pt x="453866" y="41434"/>
                    <a:pt x="388144" y="13811"/>
                  </a:cubicBezTo>
                  <a:cubicBezTo>
                    <a:pt x="382429" y="11906"/>
                    <a:pt x="377666" y="9049"/>
                    <a:pt x="371951" y="7144"/>
                  </a:cubicBezTo>
                  <a:lnTo>
                    <a:pt x="371951" y="7144"/>
                  </a:lnTo>
                  <a:cubicBezTo>
                    <a:pt x="371951" y="7144"/>
                    <a:pt x="371951" y="7144"/>
                    <a:pt x="371951" y="7144"/>
                  </a:cubicBezTo>
                  <a:cubicBezTo>
                    <a:pt x="290036" y="105251"/>
                    <a:pt x="7144" y="178594"/>
                    <a:pt x="7144" y="383381"/>
                  </a:cubicBezTo>
                  <a:cubicBezTo>
                    <a:pt x="7144" y="463391"/>
                    <a:pt x="57626" y="538639"/>
                    <a:pt x="132874" y="569119"/>
                  </a:cubicBezTo>
                  <a:cubicBezTo>
                    <a:pt x="175736" y="585311"/>
                    <a:pt x="219551" y="586264"/>
                    <a:pt x="262414" y="571976"/>
                  </a:cubicBezTo>
                  <a:cubicBezTo>
                    <a:pt x="300514" y="559594"/>
                    <a:pt x="332899" y="535781"/>
                    <a:pt x="358616" y="506254"/>
                  </a:cubicBezTo>
                  <a:cubicBezTo>
                    <a:pt x="441484" y="413861"/>
                    <a:pt x="475774" y="271939"/>
                    <a:pt x="577692" y="271939"/>
                  </a:cubicBezTo>
                  <a:cubicBezTo>
                    <a:pt x="671036" y="271939"/>
                    <a:pt x="683419" y="338614"/>
                    <a:pt x="690086" y="374809"/>
                  </a:cubicBezTo>
                  <a:cubicBezTo>
                    <a:pt x="689134" y="373856"/>
                    <a:pt x="689134" y="371951"/>
                    <a:pt x="689134" y="368141"/>
                  </a:cubicBezTo>
                  <a:close/>
                </a:path>
              </a:pathLst>
            </a:custGeom>
            <a:solidFill>
              <a:srgbClr val="0072AF"/>
            </a:solidFill>
            <a:ln w="9525" cap="flat">
              <a:noFill/>
              <a:prstDash val="solid"/>
              <a:miter/>
            </a:ln>
          </p:spPr>
          <p:txBody>
            <a:bodyPr lIns="73152" tIns="36576" rIns="73152" bIns="36576" rtlCol="0" anchor="ctr"/>
            <a:lstStyle/>
            <a:p>
              <a:endParaRPr lang="de-DE"/>
            </a:p>
          </p:txBody>
        </p:sp>
      </p:grpSp>
    </p:spTree>
    <p:extLst>
      <p:ext uri="{BB962C8B-B14F-4D97-AF65-F5344CB8AC3E}">
        <p14:creationId xmlns:p14="http://schemas.microsoft.com/office/powerpoint/2010/main" val="2645308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3 Full Picture">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B92814EB-708F-421C-9F3F-E5C7B767B62F}"/>
              </a:ext>
              <a:ext uri="{C183D7F6-B498-43B3-948B-1728B52AA6E4}">
                <adec:decorative xmlns:adec="http://schemas.microsoft.com/office/drawing/2017/decorative" val="1"/>
              </a:ext>
            </a:extLst>
          </p:cNvPr>
          <p:cNvSpPr>
            <a:spLocks noGrp="1"/>
          </p:cNvSpPr>
          <p:nvPr>
            <p:ph type="pic" sz="quarter" idx="10" hasCustomPrompt="1"/>
          </p:nvPr>
        </p:nvSpPr>
        <p:spPr>
          <a:xfrm>
            <a:off x="0" y="0"/>
            <a:ext cx="12192000" cy="6858000"/>
          </a:xfrm>
          <a:custGeom>
            <a:avLst/>
            <a:gdLst>
              <a:gd name="connsiteX0" fmla="*/ 10205289 w 12192000"/>
              <a:gd name="connsiteY0" fmla="*/ 966629 h 6858000"/>
              <a:gd name="connsiteX1" fmla="*/ 10155045 w 12192000"/>
              <a:gd name="connsiteY1" fmla="*/ 1089100 h 6858000"/>
              <a:gd name="connsiteX2" fmla="*/ 10129923 w 12192000"/>
              <a:gd name="connsiteY2" fmla="*/ 1057697 h 6858000"/>
              <a:gd name="connsiteX3" fmla="*/ 10205289 w 12192000"/>
              <a:gd name="connsiteY3" fmla="*/ 966629 h 6858000"/>
              <a:gd name="connsiteX4" fmla="*/ 10359163 w 12192000"/>
              <a:gd name="connsiteY4" fmla="*/ 768791 h 6858000"/>
              <a:gd name="connsiteX5" fmla="*/ 10381145 w 12192000"/>
              <a:gd name="connsiteY5" fmla="*/ 803334 h 6858000"/>
              <a:gd name="connsiteX6" fmla="*/ 10330900 w 12192000"/>
              <a:gd name="connsiteY6" fmla="*/ 875561 h 6858000"/>
              <a:gd name="connsiteX7" fmla="*/ 10359163 w 12192000"/>
              <a:gd name="connsiteY7" fmla="*/ 768791 h 6858000"/>
              <a:gd name="connsiteX8" fmla="*/ 11203898 w 12192000"/>
              <a:gd name="connsiteY8" fmla="*/ 658881 h 6858000"/>
              <a:gd name="connsiteX9" fmla="*/ 11178776 w 12192000"/>
              <a:gd name="connsiteY9" fmla="*/ 684003 h 6858000"/>
              <a:gd name="connsiteX10" fmla="*/ 11203898 w 12192000"/>
              <a:gd name="connsiteY10" fmla="*/ 709126 h 6858000"/>
              <a:gd name="connsiteX11" fmla="*/ 11229020 w 12192000"/>
              <a:gd name="connsiteY11" fmla="*/ 684003 h 6858000"/>
              <a:gd name="connsiteX12" fmla="*/ 11203898 w 12192000"/>
              <a:gd name="connsiteY12" fmla="*/ 658881 h 6858000"/>
              <a:gd name="connsiteX13" fmla="*/ 10842765 w 12192000"/>
              <a:gd name="connsiteY13" fmla="*/ 646320 h 6858000"/>
              <a:gd name="connsiteX14" fmla="*/ 10817643 w 12192000"/>
              <a:gd name="connsiteY14" fmla="*/ 674583 h 6858000"/>
              <a:gd name="connsiteX15" fmla="*/ 10842765 w 12192000"/>
              <a:gd name="connsiteY15" fmla="*/ 699705 h 6858000"/>
              <a:gd name="connsiteX16" fmla="*/ 10867887 w 12192000"/>
              <a:gd name="connsiteY16" fmla="*/ 671442 h 6858000"/>
              <a:gd name="connsiteX17" fmla="*/ 10842765 w 12192000"/>
              <a:gd name="connsiteY17" fmla="*/ 646320 h 6858000"/>
              <a:gd name="connsiteX18" fmla="*/ 9570952 w 12192000"/>
              <a:gd name="connsiteY18" fmla="*/ 621198 h 6858000"/>
              <a:gd name="connsiteX19" fmla="*/ 9420219 w 12192000"/>
              <a:gd name="connsiteY19" fmla="*/ 806475 h 6858000"/>
              <a:gd name="connsiteX20" fmla="*/ 9545830 w 12192000"/>
              <a:gd name="connsiteY20" fmla="*/ 969769 h 6858000"/>
              <a:gd name="connsiteX21" fmla="*/ 9665161 w 12192000"/>
              <a:gd name="connsiteY21" fmla="*/ 894402 h 6858000"/>
              <a:gd name="connsiteX22" fmla="*/ 9724826 w 12192000"/>
              <a:gd name="connsiteY22" fmla="*/ 954068 h 6858000"/>
              <a:gd name="connsiteX23" fmla="*/ 9797053 w 12192000"/>
              <a:gd name="connsiteY23" fmla="*/ 900683 h 6858000"/>
              <a:gd name="connsiteX24" fmla="*/ 9847297 w 12192000"/>
              <a:gd name="connsiteY24" fmla="*/ 954068 h 6858000"/>
              <a:gd name="connsiteX25" fmla="*/ 9894401 w 12192000"/>
              <a:gd name="connsiteY25" fmla="*/ 928946 h 6858000"/>
              <a:gd name="connsiteX26" fmla="*/ 9947786 w 12192000"/>
              <a:gd name="connsiteY26" fmla="*/ 1092240 h 6858000"/>
              <a:gd name="connsiteX27" fmla="*/ 9935225 w 12192000"/>
              <a:gd name="connsiteY27" fmla="*/ 957208 h 6858000"/>
              <a:gd name="connsiteX28" fmla="*/ 9985470 w 12192000"/>
              <a:gd name="connsiteY28" fmla="*/ 775072 h 6858000"/>
              <a:gd name="connsiteX29" fmla="*/ 10013732 w 12192000"/>
              <a:gd name="connsiteY29" fmla="*/ 828457 h 6858000"/>
              <a:gd name="connsiteX30" fmla="*/ 10007452 w 12192000"/>
              <a:gd name="connsiteY30" fmla="*/ 875561 h 6858000"/>
              <a:gd name="connsiteX31" fmla="*/ 9944646 w 12192000"/>
              <a:gd name="connsiteY31" fmla="*/ 935226 h 6858000"/>
              <a:gd name="connsiteX32" fmla="*/ 9969768 w 12192000"/>
              <a:gd name="connsiteY32" fmla="*/ 954068 h 6858000"/>
              <a:gd name="connsiteX33" fmla="*/ 10045135 w 12192000"/>
              <a:gd name="connsiteY33" fmla="*/ 878701 h 6858000"/>
              <a:gd name="connsiteX34" fmla="*/ 10092239 w 12192000"/>
              <a:gd name="connsiteY34" fmla="*/ 844158 h 6858000"/>
              <a:gd name="connsiteX35" fmla="*/ 10092239 w 12192000"/>
              <a:gd name="connsiteY35" fmla="*/ 859859 h 6858000"/>
              <a:gd name="connsiteX36" fmla="*/ 10148764 w 12192000"/>
              <a:gd name="connsiteY36" fmla="*/ 938366 h 6858000"/>
              <a:gd name="connsiteX37" fmla="*/ 10208430 w 12192000"/>
              <a:gd name="connsiteY37" fmla="*/ 891262 h 6858000"/>
              <a:gd name="connsiteX38" fmla="*/ 10211570 w 12192000"/>
              <a:gd name="connsiteY38" fmla="*/ 935226 h 6858000"/>
              <a:gd name="connsiteX39" fmla="*/ 10098520 w 12192000"/>
              <a:gd name="connsiteY39" fmla="*/ 1057697 h 6858000"/>
              <a:gd name="connsiteX40" fmla="*/ 10158185 w 12192000"/>
              <a:gd name="connsiteY40" fmla="*/ 1120503 h 6858000"/>
              <a:gd name="connsiteX41" fmla="*/ 10252393 w 12192000"/>
              <a:gd name="connsiteY41" fmla="*/ 947787 h 6858000"/>
              <a:gd name="connsiteX42" fmla="*/ 10315199 w 12192000"/>
              <a:gd name="connsiteY42" fmla="*/ 919525 h 6858000"/>
              <a:gd name="connsiteX43" fmla="*/ 10381145 w 12192000"/>
              <a:gd name="connsiteY43" fmla="*/ 954068 h 6858000"/>
              <a:gd name="connsiteX44" fmla="*/ 10481634 w 12192000"/>
              <a:gd name="connsiteY44" fmla="*/ 884982 h 6858000"/>
              <a:gd name="connsiteX45" fmla="*/ 10513037 w 12192000"/>
              <a:gd name="connsiteY45" fmla="*/ 954068 h 6858000"/>
              <a:gd name="connsiteX46" fmla="*/ 10578983 w 12192000"/>
              <a:gd name="connsiteY46" fmla="*/ 778212 h 6858000"/>
              <a:gd name="connsiteX47" fmla="*/ 10632367 w 12192000"/>
              <a:gd name="connsiteY47" fmla="*/ 969769 h 6858000"/>
              <a:gd name="connsiteX48" fmla="*/ 10704594 w 12192000"/>
              <a:gd name="connsiteY48" fmla="*/ 800194 h 6858000"/>
              <a:gd name="connsiteX49" fmla="*/ 10767400 w 12192000"/>
              <a:gd name="connsiteY49" fmla="*/ 954068 h 6858000"/>
              <a:gd name="connsiteX50" fmla="*/ 10830205 w 12192000"/>
              <a:gd name="connsiteY50" fmla="*/ 866140 h 6858000"/>
              <a:gd name="connsiteX51" fmla="*/ 10893011 w 12192000"/>
              <a:gd name="connsiteY51" fmla="*/ 954068 h 6858000"/>
              <a:gd name="connsiteX52" fmla="*/ 10949536 w 12192000"/>
              <a:gd name="connsiteY52" fmla="*/ 900683 h 6858000"/>
              <a:gd name="connsiteX53" fmla="*/ 10980939 w 12192000"/>
              <a:gd name="connsiteY53" fmla="*/ 954068 h 6858000"/>
              <a:gd name="connsiteX54" fmla="*/ 11059446 w 12192000"/>
              <a:gd name="connsiteY54" fmla="*/ 778212 h 6858000"/>
              <a:gd name="connsiteX55" fmla="*/ 11144233 w 12192000"/>
              <a:gd name="connsiteY55" fmla="*/ 954068 h 6858000"/>
              <a:gd name="connsiteX56" fmla="*/ 11197618 w 12192000"/>
              <a:gd name="connsiteY56" fmla="*/ 894402 h 6858000"/>
              <a:gd name="connsiteX57" fmla="*/ 11244722 w 12192000"/>
              <a:gd name="connsiteY57" fmla="*/ 954068 h 6858000"/>
              <a:gd name="connsiteX58" fmla="*/ 11272985 w 12192000"/>
              <a:gd name="connsiteY58" fmla="*/ 938366 h 6858000"/>
              <a:gd name="connsiteX59" fmla="*/ 11225881 w 12192000"/>
              <a:gd name="connsiteY59" fmla="*/ 784493 h 6858000"/>
              <a:gd name="connsiteX60" fmla="*/ 11207039 w 12192000"/>
              <a:gd name="connsiteY60" fmla="*/ 740529 h 6858000"/>
              <a:gd name="connsiteX61" fmla="*/ 11188197 w 12192000"/>
              <a:gd name="connsiteY61" fmla="*/ 743669 h 6858000"/>
              <a:gd name="connsiteX62" fmla="*/ 11147374 w 12192000"/>
              <a:gd name="connsiteY62" fmla="*/ 913244 h 6858000"/>
              <a:gd name="connsiteX63" fmla="*/ 11062586 w 12192000"/>
              <a:gd name="connsiteY63" fmla="*/ 721687 h 6858000"/>
              <a:gd name="connsiteX64" fmla="*/ 10984079 w 12192000"/>
              <a:gd name="connsiteY64" fmla="*/ 875561 h 6858000"/>
              <a:gd name="connsiteX65" fmla="*/ 10977798 w 12192000"/>
              <a:gd name="connsiteY65" fmla="*/ 803334 h 6858000"/>
              <a:gd name="connsiteX66" fmla="*/ 10980939 w 12192000"/>
              <a:gd name="connsiteY66" fmla="*/ 765651 h 6858000"/>
              <a:gd name="connsiteX67" fmla="*/ 10943255 w 12192000"/>
              <a:gd name="connsiteY67" fmla="*/ 740529 h 6858000"/>
              <a:gd name="connsiteX68" fmla="*/ 10896151 w 12192000"/>
              <a:gd name="connsiteY68" fmla="*/ 916384 h 6858000"/>
              <a:gd name="connsiteX69" fmla="*/ 10858468 w 12192000"/>
              <a:gd name="connsiteY69" fmla="*/ 790773 h 6858000"/>
              <a:gd name="connsiteX70" fmla="*/ 10820784 w 12192000"/>
              <a:gd name="connsiteY70" fmla="*/ 740529 h 6858000"/>
              <a:gd name="connsiteX71" fmla="*/ 10773680 w 12192000"/>
              <a:gd name="connsiteY71" fmla="*/ 906964 h 6858000"/>
              <a:gd name="connsiteX72" fmla="*/ 10707734 w 12192000"/>
              <a:gd name="connsiteY72" fmla="*/ 740529 h 6858000"/>
              <a:gd name="connsiteX73" fmla="*/ 10638648 w 12192000"/>
              <a:gd name="connsiteY73" fmla="*/ 897543 h 6858000"/>
              <a:gd name="connsiteX74" fmla="*/ 10578983 w 12192000"/>
              <a:gd name="connsiteY74" fmla="*/ 721687 h 6858000"/>
              <a:gd name="connsiteX75" fmla="*/ 10516177 w 12192000"/>
              <a:gd name="connsiteY75" fmla="*/ 847298 h 6858000"/>
              <a:gd name="connsiteX76" fmla="*/ 10509897 w 12192000"/>
              <a:gd name="connsiteY76" fmla="*/ 847298 h 6858000"/>
              <a:gd name="connsiteX77" fmla="*/ 10509897 w 12192000"/>
              <a:gd name="connsiteY77" fmla="*/ 809615 h 6858000"/>
              <a:gd name="connsiteX78" fmla="*/ 10475353 w 12192000"/>
              <a:gd name="connsiteY78" fmla="*/ 737388 h 6858000"/>
              <a:gd name="connsiteX79" fmla="*/ 10387426 w 12192000"/>
              <a:gd name="connsiteY79" fmla="*/ 919525 h 6858000"/>
              <a:gd name="connsiteX80" fmla="*/ 10349742 w 12192000"/>
              <a:gd name="connsiteY80" fmla="*/ 903823 h 6858000"/>
              <a:gd name="connsiteX81" fmla="*/ 10425109 w 12192000"/>
              <a:gd name="connsiteY81" fmla="*/ 800194 h 6858000"/>
              <a:gd name="connsiteX82" fmla="*/ 10365444 w 12192000"/>
              <a:gd name="connsiteY82" fmla="*/ 740529 h 6858000"/>
              <a:gd name="connsiteX83" fmla="*/ 10286937 w 12192000"/>
              <a:gd name="connsiteY83" fmla="*/ 837877 h 6858000"/>
              <a:gd name="connsiteX84" fmla="*/ 10299498 w 12192000"/>
              <a:gd name="connsiteY84" fmla="*/ 900683 h 6858000"/>
              <a:gd name="connsiteX85" fmla="*/ 10249253 w 12192000"/>
              <a:gd name="connsiteY85" fmla="*/ 922665 h 6858000"/>
              <a:gd name="connsiteX86" fmla="*/ 10239832 w 12192000"/>
              <a:gd name="connsiteY86" fmla="*/ 784493 h 6858000"/>
              <a:gd name="connsiteX87" fmla="*/ 10202149 w 12192000"/>
              <a:gd name="connsiteY87" fmla="*/ 815895 h 6858000"/>
              <a:gd name="connsiteX88" fmla="*/ 10155045 w 12192000"/>
              <a:gd name="connsiteY88" fmla="*/ 897543 h 6858000"/>
              <a:gd name="connsiteX89" fmla="*/ 10133063 w 12192000"/>
              <a:gd name="connsiteY89" fmla="*/ 863000 h 6858000"/>
              <a:gd name="connsiteX90" fmla="*/ 10236692 w 12192000"/>
              <a:gd name="connsiteY90" fmla="*/ 762511 h 6858000"/>
              <a:gd name="connsiteX91" fmla="*/ 10202149 w 12192000"/>
              <a:gd name="connsiteY91" fmla="*/ 727968 h 6858000"/>
              <a:gd name="connsiteX92" fmla="*/ 10107941 w 12192000"/>
              <a:gd name="connsiteY92" fmla="*/ 784493 h 6858000"/>
              <a:gd name="connsiteX93" fmla="*/ 10051415 w 12192000"/>
              <a:gd name="connsiteY93" fmla="*/ 841018 h 6858000"/>
              <a:gd name="connsiteX94" fmla="*/ 10051415 w 12192000"/>
              <a:gd name="connsiteY94" fmla="*/ 825316 h 6858000"/>
              <a:gd name="connsiteX95" fmla="*/ 9985470 w 12192000"/>
              <a:gd name="connsiteY95" fmla="*/ 734248 h 6858000"/>
              <a:gd name="connsiteX96" fmla="*/ 9932085 w 12192000"/>
              <a:gd name="connsiteY96" fmla="*/ 775072 h 6858000"/>
              <a:gd name="connsiteX97" fmla="*/ 9910103 w 12192000"/>
              <a:gd name="connsiteY97" fmla="*/ 740529 h 6858000"/>
              <a:gd name="connsiteX98" fmla="*/ 9884981 w 12192000"/>
              <a:gd name="connsiteY98" fmla="*/ 746809 h 6858000"/>
              <a:gd name="connsiteX99" fmla="*/ 9891261 w 12192000"/>
              <a:gd name="connsiteY99" fmla="*/ 812755 h 6858000"/>
              <a:gd name="connsiteX100" fmla="*/ 9850437 w 12192000"/>
              <a:gd name="connsiteY100" fmla="*/ 922665 h 6858000"/>
              <a:gd name="connsiteX101" fmla="*/ 9822175 w 12192000"/>
              <a:gd name="connsiteY101" fmla="*/ 800194 h 6858000"/>
              <a:gd name="connsiteX102" fmla="*/ 9809614 w 12192000"/>
              <a:gd name="connsiteY102" fmla="*/ 797054 h 6858000"/>
              <a:gd name="connsiteX103" fmla="*/ 9781351 w 12192000"/>
              <a:gd name="connsiteY103" fmla="*/ 853579 h 6858000"/>
              <a:gd name="connsiteX104" fmla="*/ 9734247 w 12192000"/>
              <a:gd name="connsiteY104" fmla="*/ 919525 h 6858000"/>
              <a:gd name="connsiteX105" fmla="*/ 9709125 w 12192000"/>
              <a:gd name="connsiteY105" fmla="*/ 878701 h 6858000"/>
              <a:gd name="connsiteX106" fmla="*/ 9819035 w 12192000"/>
              <a:gd name="connsiteY106" fmla="*/ 778212 h 6858000"/>
              <a:gd name="connsiteX107" fmla="*/ 9784492 w 12192000"/>
              <a:gd name="connsiteY107" fmla="*/ 740529 h 6858000"/>
              <a:gd name="connsiteX108" fmla="*/ 9674582 w 12192000"/>
              <a:gd name="connsiteY108" fmla="*/ 825316 h 6858000"/>
              <a:gd name="connsiteX109" fmla="*/ 9555251 w 12192000"/>
              <a:gd name="connsiteY109" fmla="*/ 925805 h 6858000"/>
              <a:gd name="connsiteX110" fmla="*/ 9473604 w 12192000"/>
              <a:gd name="connsiteY110" fmla="*/ 800194 h 6858000"/>
              <a:gd name="connsiteX111" fmla="*/ 9567812 w 12192000"/>
              <a:gd name="connsiteY111" fmla="*/ 655741 h 6858000"/>
              <a:gd name="connsiteX112" fmla="*/ 9608636 w 12192000"/>
              <a:gd name="connsiteY112" fmla="*/ 721687 h 6858000"/>
              <a:gd name="connsiteX113" fmla="*/ 9655740 w 12192000"/>
              <a:gd name="connsiteY113" fmla="*/ 687144 h 6858000"/>
              <a:gd name="connsiteX114" fmla="*/ 9570952 w 12192000"/>
              <a:gd name="connsiteY114" fmla="*/ 621198 h 6858000"/>
              <a:gd name="connsiteX115" fmla="*/ 11503938 w 12192000"/>
              <a:gd name="connsiteY115" fmla="*/ 612538 h 6858000"/>
              <a:gd name="connsiteX116" fmla="*/ 11291551 w 12192000"/>
              <a:gd name="connsiteY116" fmla="*/ 832051 h 6858000"/>
              <a:gd name="connsiteX117" fmla="*/ 11365123 w 12192000"/>
              <a:gd name="connsiteY117" fmla="*/ 940418 h 6858000"/>
              <a:gd name="connsiteX118" fmla="*/ 11440083 w 12192000"/>
              <a:gd name="connsiteY118" fmla="*/ 941808 h 6858000"/>
              <a:gd name="connsiteX119" fmla="*/ 11444304 w 12192000"/>
              <a:gd name="connsiteY119" fmla="*/ 939708 h 6858000"/>
              <a:gd name="connsiteX120" fmla="*/ 11445324 w 12192000"/>
              <a:gd name="connsiteY120" fmla="*/ 939542 h 6858000"/>
              <a:gd name="connsiteX121" fmla="*/ 11475268 w 12192000"/>
              <a:gd name="connsiteY121" fmla="*/ 924644 h 6858000"/>
              <a:gd name="connsiteX122" fmla="*/ 11494474 w 12192000"/>
              <a:gd name="connsiteY122" fmla="*/ 907542 h 6858000"/>
              <a:gd name="connsiteX123" fmla="*/ 11488753 w 12192000"/>
              <a:gd name="connsiteY123" fmla="*/ 926162 h 6858000"/>
              <a:gd name="connsiteX124" fmla="*/ 11464846 w 12192000"/>
              <a:gd name="connsiteY124" fmla="*/ 951842 h 6858000"/>
              <a:gd name="connsiteX125" fmla="*/ 11432834 w 12192000"/>
              <a:gd name="connsiteY125" fmla="*/ 964214 h 6858000"/>
              <a:gd name="connsiteX126" fmla="*/ 11433416 w 12192000"/>
              <a:gd name="connsiteY126" fmla="*/ 964508 h 6858000"/>
              <a:gd name="connsiteX127" fmla="*/ 11427416 w 12192000"/>
              <a:gd name="connsiteY127" fmla="*/ 966826 h 6858000"/>
              <a:gd name="connsiteX128" fmla="*/ 11478812 w 12192000"/>
              <a:gd name="connsiteY128" fmla="*/ 980728 h 6858000"/>
              <a:gd name="connsiteX129" fmla="*/ 11601049 w 12192000"/>
              <a:gd name="connsiteY129" fmla="*/ 940412 h 6858000"/>
              <a:gd name="connsiteX130" fmla="*/ 11600229 w 12192000"/>
              <a:gd name="connsiteY130" fmla="*/ 940299 h 6858000"/>
              <a:gd name="connsiteX131" fmla="*/ 11604054 w 12192000"/>
              <a:gd name="connsiteY131" fmla="*/ 938167 h 6858000"/>
              <a:gd name="connsiteX132" fmla="*/ 11561078 w 12192000"/>
              <a:gd name="connsiteY132" fmla="*/ 923772 h 6858000"/>
              <a:gd name="connsiteX133" fmla="*/ 11546930 w 12192000"/>
              <a:gd name="connsiteY133" fmla="*/ 891807 h 6858000"/>
              <a:gd name="connsiteX134" fmla="*/ 11567885 w 12192000"/>
              <a:gd name="connsiteY134" fmla="*/ 908611 h 6858000"/>
              <a:gd name="connsiteX135" fmla="*/ 11601049 w 12192000"/>
              <a:gd name="connsiteY135" fmla="*/ 915389 h 6858000"/>
              <a:gd name="connsiteX136" fmla="*/ 11650104 w 12192000"/>
              <a:gd name="connsiteY136" fmla="*/ 900067 h 6858000"/>
              <a:gd name="connsiteX137" fmla="*/ 11650828 w 12192000"/>
              <a:gd name="connsiteY137" fmla="*/ 899169 h 6858000"/>
              <a:gd name="connsiteX138" fmla="*/ 11652427 w 12192000"/>
              <a:gd name="connsiteY138" fmla="*/ 898382 h 6858000"/>
              <a:gd name="connsiteX139" fmla="*/ 11683608 w 12192000"/>
              <a:gd name="connsiteY139" fmla="*/ 859705 h 6858000"/>
              <a:gd name="connsiteX140" fmla="*/ 11690343 w 12192000"/>
              <a:gd name="connsiteY140" fmla="*/ 825792 h 6858000"/>
              <a:gd name="connsiteX141" fmla="*/ 11690350 w 12192000"/>
              <a:gd name="connsiteY141" fmla="*/ 825831 h 6858000"/>
              <a:gd name="connsiteX142" fmla="*/ 11690350 w 12192000"/>
              <a:gd name="connsiteY142" fmla="*/ 825754 h 6858000"/>
              <a:gd name="connsiteX143" fmla="*/ 11690350 w 12192000"/>
              <a:gd name="connsiteY143" fmla="*/ 823091 h 6858000"/>
              <a:gd name="connsiteX144" fmla="*/ 11623276 w 12192000"/>
              <a:gd name="connsiteY144" fmla="*/ 684719 h 6858000"/>
              <a:gd name="connsiteX145" fmla="*/ 11573655 w 12192000"/>
              <a:gd name="connsiteY145" fmla="*/ 647215 h 6858000"/>
              <a:gd name="connsiteX146" fmla="*/ 11570681 w 12192000"/>
              <a:gd name="connsiteY146" fmla="*/ 645708 h 6858000"/>
              <a:gd name="connsiteX147" fmla="*/ 11570221 w 12192000"/>
              <a:gd name="connsiteY147" fmla="*/ 645361 h 6858000"/>
              <a:gd name="connsiteX148" fmla="*/ 11513655 w 12192000"/>
              <a:gd name="connsiteY148" fmla="*/ 616706 h 6858000"/>
              <a:gd name="connsiteX149" fmla="*/ 11503938 w 12192000"/>
              <a:gd name="connsiteY149" fmla="*/ 612538 h 6858000"/>
              <a:gd name="connsiteX150" fmla="*/ 0 w 12192000"/>
              <a:gd name="connsiteY150" fmla="*/ 0 h 6858000"/>
              <a:gd name="connsiteX151" fmla="*/ 12192000 w 12192000"/>
              <a:gd name="connsiteY151" fmla="*/ 0 h 6858000"/>
              <a:gd name="connsiteX152" fmla="*/ 12192000 w 12192000"/>
              <a:gd name="connsiteY152" fmla="*/ 6858000 h 6858000"/>
              <a:gd name="connsiteX153" fmla="*/ 0 w 12192000"/>
              <a:gd name="connsiteY15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12192000" h="6858000">
                <a:moveTo>
                  <a:pt x="10205289" y="966629"/>
                </a:moveTo>
                <a:cubicBezTo>
                  <a:pt x="10205289" y="1067118"/>
                  <a:pt x="10180167" y="1089100"/>
                  <a:pt x="10155045" y="1089100"/>
                </a:cubicBezTo>
                <a:cubicBezTo>
                  <a:pt x="10139343" y="1089100"/>
                  <a:pt x="10129923" y="1073399"/>
                  <a:pt x="10129923" y="1057697"/>
                </a:cubicBezTo>
                <a:cubicBezTo>
                  <a:pt x="10129923" y="1013733"/>
                  <a:pt x="10164466" y="988611"/>
                  <a:pt x="10205289" y="966629"/>
                </a:cubicBezTo>
                <a:close/>
                <a:moveTo>
                  <a:pt x="10359163" y="768791"/>
                </a:moveTo>
                <a:cubicBezTo>
                  <a:pt x="10374864" y="768791"/>
                  <a:pt x="10384285" y="781352"/>
                  <a:pt x="10381145" y="803334"/>
                </a:cubicBezTo>
                <a:cubicBezTo>
                  <a:pt x="10378005" y="828457"/>
                  <a:pt x="10362303" y="853579"/>
                  <a:pt x="10330900" y="875561"/>
                </a:cubicBezTo>
                <a:cubicBezTo>
                  <a:pt x="10318339" y="828457"/>
                  <a:pt x="10327760" y="768791"/>
                  <a:pt x="10359163" y="768791"/>
                </a:cubicBezTo>
                <a:close/>
                <a:moveTo>
                  <a:pt x="11203898" y="658881"/>
                </a:moveTo>
                <a:cubicBezTo>
                  <a:pt x="11191337" y="658881"/>
                  <a:pt x="11178776" y="671442"/>
                  <a:pt x="11178776" y="684003"/>
                </a:cubicBezTo>
                <a:cubicBezTo>
                  <a:pt x="11181916" y="696564"/>
                  <a:pt x="11191337" y="709126"/>
                  <a:pt x="11203898" y="709126"/>
                </a:cubicBezTo>
                <a:cubicBezTo>
                  <a:pt x="11216459" y="709126"/>
                  <a:pt x="11229020" y="696564"/>
                  <a:pt x="11229020" y="684003"/>
                </a:cubicBezTo>
                <a:cubicBezTo>
                  <a:pt x="11229020" y="668302"/>
                  <a:pt x="11219600" y="658881"/>
                  <a:pt x="11203898" y="658881"/>
                </a:cubicBezTo>
                <a:close/>
                <a:moveTo>
                  <a:pt x="10842765" y="646320"/>
                </a:moveTo>
                <a:cubicBezTo>
                  <a:pt x="10827064" y="646320"/>
                  <a:pt x="10817643" y="658881"/>
                  <a:pt x="10817643" y="674583"/>
                </a:cubicBezTo>
                <a:cubicBezTo>
                  <a:pt x="10817643" y="690284"/>
                  <a:pt x="10830204" y="702845"/>
                  <a:pt x="10842765" y="699705"/>
                </a:cubicBezTo>
                <a:cubicBezTo>
                  <a:pt x="10858467" y="699705"/>
                  <a:pt x="10867887" y="687144"/>
                  <a:pt x="10867887" y="671442"/>
                </a:cubicBezTo>
                <a:cubicBezTo>
                  <a:pt x="10867887" y="655741"/>
                  <a:pt x="10858467" y="646320"/>
                  <a:pt x="10842765" y="646320"/>
                </a:cubicBezTo>
                <a:close/>
                <a:moveTo>
                  <a:pt x="9570952" y="621198"/>
                </a:moveTo>
                <a:cubicBezTo>
                  <a:pt x="9492445" y="621198"/>
                  <a:pt x="9420219" y="702845"/>
                  <a:pt x="9420219" y="806475"/>
                </a:cubicBezTo>
                <a:cubicBezTo>
                  <a:pt x="9420219" y="906964"/>
                  <a:pt x="9470463" y="969769"/>
                  <a:pt x="9545830" y="969769"/>
                </a:cubicBezTo>
                <a:cubicBezTo>
                  <a:pt x="9592934" y="969769"/>
                  <a:pt x="9636898" y="944647"/>
                  <a:pt x="9665161" y="894402"/>
                </a:cubicBezTo>
                <a:cubicBezTo>
                  <a:pt x="9671441" y="935226"/>
                  <a:pt x="9702844" y="954068"/>
                  <a:pt x="9724826" y="954068"/>
                </a:cubicBezTo>
                <a:cubicBezTo>
                  <a:pt x="9759369" y="954068"/>
                  <a:pt x="9784492" y="932086"/>
                  <a:pt x="9797053" y="900683"/>
                </a:cubicBezTo>
                <a:cubicBezTo>
                  <a:pt x="9803333" y="932086"/>
                  <a:pt x="9822175" y="954068"/>
                  <a:pt x="9847297" y="954068"/>
                </a:cubicBezTo>
                <a:cubicBezTo>
                  <a:pt x="9866139" y="954068"/>
                  <a:pt x="9881840" y="944647"/>
                  <a:pt x="9894401" y="928946"/>
                </a:cubicBezTo>
                <a:cubicBezTo>
                  <a:pt x="9891261" y="1035715"/>
                  <a:pt x="9884981" y="1104801"/>
                  <a:pt x="9947786" y="1092240"/>
                </a:cubicBezTo>
                <a:cubicBezTo>
                  <a:pt x="9938365" y="1060837"/>
                  <a:pt x="9935225" y="1007453"/>
                  <a:pt x="9935225" y="957208"/>
                </a:cubicBezTo>
                <a:cubicBezTo>
                  <a:pt x="9935225" y="822176"/>
                  <a:pt x="9957207" y="775072"/>
                  <a:pt x="9985470" y="775072"/>
                </a:cubicBezTo>
                <a:cubicBezTo>
                  <a:pt x="10007452" y="775072"/>
                  <a:pt x="10013732" y="800194"/>
                  <a:pt x="10013732" y="828457"/>
                </a:cubicBezTo>
                <a:cubicBezTo>
                  <a:pt x="10013732" y="844158"/>
                  <a:pt x="10013732" y="859859"/>
                  <a:pt x="10007452" y="875561"/>
                </a:cubicBezTo>
                <a:cubicBezTo>
                  <a:pt x="9972908" y="897543"/>
                  <a:pt x="9944646" y="913244"/>
                  <a:pt x="9944646" y="935226"/>
                </a:cubicBezTo>
                <a:cubicBezTo>
                  <a:pt x="9944646" y="954068"/>
                  <a:pt x="9957207" y="954068"/>
                  <a:pt x="9969768" y="954068"/>
                </a:cubicBezTo>
                <a:cubicBezTo>
                  <a:pt x="9994890" y="954068"/>
                  <a:pt x="10029433" y="928946"/>
                  <a:pt x="10045135" y="878701"/>
                </a:cubicBezTo>
                <a:cubicBezTo>
                  <a:pt x="10060836" y="869280"/>
                  <a:pt x="10076538" y="859859"/>
                  <a:pt x="10092239" y="844158"/>
                </a:cubicBezTo>
                <a:cubicBezTo>
                  <a:pt x="10092239" y="850439"/>
                  <a:pt x="10092239" y="853579"/>
                  <a:pt x="10092239" y="859859"/>
                </a:cubicBezTo>
                <a:cubicBezTo>
                  <a:pt x="10092239" y="910104"/>
                  <a:pt x="10114221" y="938366"/>
                  <a:pt x="10148764" y="938366"/>
                </a:cubicBezTo>
                <a:cubicBezTo>
                  <a:pt x="10177027" y="938366"/>
                  <a:pt x="10195868" y="919525"/>
                  <a:pt x="10208430" y="891262"/>
                </a:cubicBezTo>
                <a:cubicBezTo>
                  <a:pt x="10208430" y="906964"/>
                  <a:pt x="10208430" y="922665"/>
                  <a:pt x="10211570" y="935226"/>
                </a:cubicBezTo>
                <a:cubicBezTo>
                  <a:pt x="10158185" y="960348"/>
                  <a:pt x="10098520" y="985471"/>
                  <a:pt x="10098520" y="1057697"/>
                </a:cubicBezTo>
                <a:cubicBezTo>
                  <a:pt x="10098520" y="1095380"/>
                  <a:pt x="10123642" y="1120503"/>
                  <a:pt x="10158185" y="1120503"/>
                </a:cubicBezTo>
                <a:cubicBezTo>
                  <a:pt x="10233552" y="1120503"/>
                  <a:pt x="10252393" y="1041996"/>
                  <a:pt x="10252393" y="947787"/>
                </a:cubicBezTo>
                <a:cubicBezTo>
                  <a:pt x="10277516" y="938366"/>
                  <a:pt x="10296357" y="928946"/>
                  <a:pt x="10315199" y="919525"/>
                </a:cubicBezTo>
                <a:cubicBezTo>
                  <a:pt x="10334041" y="941507"/>
                  <a:pt x="10359163" y="954068"/>
                  <a:pt x="10381145" y="954068"/>
                </a:cubicBezTo>
                <a:cubicBezTo>
                  <a:pt x="10425109" y="954068"/>
                  <a:pt x="10456512" y="932086"/>
                  <a:pt x="10481634" y="884982"/>
                </a:cubicBezTo>
                <a:cubicBezTo>
                  <a:pt x="10484774" y="919525"/>
                  <a:pt x="10494195" y="954068"/>
                  <a:pt x="10513037" y="954068"/>
                </a:cubicBezTo>
                <a:cubicBezTo>
                  <a:pt x="10547580" y="954068"/>
                  <a:pt x="10553860" y="778212"/>
                  <a:pt x="10578983" y="778212"/>
                </a:cubicBezTo>
                <a:cubicBezTo>
                  <a:pt x="10597824" y="778212"/>
                  <a:pt x="10582123" y="969769"/>
                  <a:pt x="10632367" y="969769"/>
                </a:cubicBezTo>
                <a:cubicBezTo>
                  <a:pt x="10676331" y="969769"/>
                  <a:pt x="10685752" y="800194"/>
                  <a:pt x="10704594" y="800194"/>
                </a:cubicBezTo>
                <a:cubicBezTo>
                  <a:pt x="10720295" y="800194"/>
                  <a:pt x="10720295" y="954068"/>
                  <a:pt x="10767400" y="954068"/>
                </a:cubicBezTo>
                <a:cubicBezTo>
                  <a:pt x="10789381" y="954068"/>
                  <a:pt x="10817644" y="925805"/>
                  <a:pt x="10830205" y="866140"/>
                </a:cubicBezTo>
                <a:cubicBezTo>
                  <a:pt x="10836486" y="903823"/>
                  <a:pt x="10855327" y="954068"/>
                  <a:pt x="10893011" y="954068"/>
                </a:cubicBezTo>
                <a:cubicBezTo>
                  <a:pt x="10914993" y="954068"/>
                  <a:pt x="10933834" y="932086"/>
                  <a:pt x="10949536" y="900683"/>
                </a:cubicBezTo>
                <a:cubicBezTo>
                  <a:pt x="10952676" y="932086"/>
                  <a:pt x="10962097" y="954068"/>
                  <a:pt x="10980939" y="954068"/>
                </a:cubicBezTo>
                <a:cubicBezTo>
                  <a:pt x="11024903" y="954068"/>
                  <a:pt x="11024903" y="778212"/>
                  <a:pt x="11059446" y="778212"/>
                </a:cubicBezTo>
                <a:cubicBezTo>
                  <a:pt x="11087708" y="778212"/>
                  <a:pt x="11078287" y="954068"/>
                  <a:pt x="11144233" y="954068"/>
                </a:cubicBezTo>
                <a:cubicBezTo>
                  <a:pt x="11175636" y="954068"/>
                  <a:pt x="11191337" y="928946"/>
                  <a:pt x="11197618" y="894402"/>
                </a:cubicBezTo>
                <a:cubicBezTo>
                  <a:pt x="11210179" y="944647"/>
                  <a:pt x="11229021" y="954068"/>
                  <a:pt x="11244722" y="954068"/>
                </a:cubicBezTo>
                <a:cubicBezTo>
                  <a:pt x="11254143" y="954068"/>
                  <a:pt x="11263564" y="950928"/>
                  <a:pt x="11272985" y="938366"/>
                </a:cubicBezTo>
                <a:cubicBezTo>
                  <a:pt x="11219600" y="916384"/>
                  <a:pt x="11225881" y="837877"/>
                  <a:pt x="11225881" y="784493"/>
                </a:cubicBezTo>
                <a:cubicBezTo>
                  <a:pt x="11225881" y="759370"/>
                  <a:pt x="11222740" y="740529"/>
                  <a:pt x="11207039" y="740529"/>
                </a:cubicBezTo>
                <a:cubicBezTo>
                  <a:pt x="11197618" y="740529"/>
                  <a:pt x="11194478" y="740529"/>
                  <a:pt x="11188197" y="743669"/>
                </a:cubicBezTo>
                <a:cubicBezTo>
                  <a:pt x="11194478" y="834737"/>
                  <a:pt x="11172496" y="913244"/>
                  <a:pt x="11147374" y="913244"/>
                </a:cubicBezTo>
                <a:cubicBezTo>
                  <a:pt x="11115971" y="913244"/>
                  <a:pt x="11131672" y="721687"/>
                  <a:pt x="11062586" y="721687"/>
                </a:cubicBezTo>
                <a:cubicBezTo>
                  <a:pt x="10999780" y="721687"/>
                  <a:pt x="10990359" y="875561"/>
                  <a:pt x="10984079" y="875561"/>
                </a:cubicBezTo>
                <a:cubicBezTo>
                  <a:pt x="10977798" y="875561"/>
                  <a:pt x="10977798" y="834737"/>
                  <a:pt x="10977798" y="803334"/>
                </a:cubicBezTo>
                <a:cubicBezTo>
                  <a:pt x="10980939" y="787633"/>
                  <a:pt x="10980939" y="775072"/>
                  <a:pt x="10980939" y="765651"/>
                </a:cubicBezTo>
                <a:cubicBezTo>
                  <a:pt x="10980939" y="749950"/>
                  <a:pt x="10974658" y="727968"/>
                  <a:pt x="10943255" y="740529"/>
                </a:cubicBezTo>
                <a:cubicBezTo>
                  <a:pt x="10943255" y="850439"/>
                  <a:pt x="10921273" y="916384"/>
                  <a:pt x="10896151" y="916384"/>
                </a:cubicBezTo>
                <a:cubicBezTo>
                  <a:pt x="10858468" y="916384"/>
                  <a:pt x="10858468" y="815895"/>
                  <a:pt x="10858468" y="790773"/>
                </a:cubicBezTo>
                <a:cubicBezTo>
                  <a:pt x="10858468" y="762511"/>
                  <a:pt x="10861608" y="727968"/>
                  <a:pt x="10820784" y="740529"/>
                </a:cubicBezTo>
                <a:cubicBezTo>
                  <a:pt x="10814504" y="834737"/>
                  <a:pt x="10789381" y="906964"/>
                  <a:pt x="10773680" y="906964"/>
                </a:cubicBezTo>
                <a:cubicBezTo>
                  <a:pt x="10754838" y="906964"/>
                  <a:pt x="10757979" y="740529"/>
                  <a:pt x="10707734" y="740529"/>
                </a:cubicBezTo>
                <a:cubicBezTo>
                  <a:pt x="10660630" y="740529"/>
                  <a:pt x="10648069" y="897543"/>
                  <a:pt x="10638648" y="897543"/>
                </a:cubicBezTo>
                <a:cubicBezTo>
                  <a:pt x="10622947" y="897543"/>
                  <a:pt x="10644929" y="721687"/>
                  <a:pt x="10578983" y="721687"/>
                </a:cubicBezTo>
                <a:cubicBezTo>
                  <a:pt x="10544440" y="721687"/>
                  <a:pt x="10531879" y="781352"/>
                  <a:pt x="10516177" y="847298"/>
                </a:cubicBezTo>
                <a:cubicBezTo>
                  <a:pt x="10513037" y="859859"/>
                  <a:pt x="10509897" y="859859"/>
                  <a:pt x="10509897" y="847298"/>
                </a:cubicBezTo>
                <a:cubicBezTo>
                  <a:pt x="10509897" y="834737"/>
                  <a:pt x="10509897" y="822176"/>
                  <a:pt x="10509897" y="809615"/>
                </a:cubicBezTo>
                <a:cubicBezTo>
                  <a:pt x="10525598" y="743669"/>
                  <a:pt x="10506756" y="718547"/>
                  <a:pt x="10475353" y="737388"/>
                </a:cubicBezTo>
                <a:cubicBezTo>
                  <a:pt x="10484774" y="859859"/>
                  <a:pt x="10428249" y="919525"/>
                  <a:pt x="10387426" y="919525"/>
                </a:cubicBezTo>
                <a:cubicBezTo>
                  <a:pt x="10371724" y="919525"/>
                  <a:pt x="10359163" y="913244"/>
                  <a:pt x="10349742" y="903823"/>
                </a:cubicBezTo>
                <a:cubicBezTo>
                  <a:pt x="10399987" y="872421"/>
                  <a:pt x="10425109" y="834737"/>
                  <a:pt x="10425109" y="800194"/>
                </a:cubicBezTo>
                <a:cubicBezTo>
                  <a:pt x="10425109" y="762511"/>
                  <a:pt x="10403127" y="740529"/>
                  <a:pt x="10365444" y="740529"/>
                </a:cubicBezTo>
                <a:cubicBezTo>
                  <a:pt x="10315199" y="740529"/>
                  <a:pt x="10286937" y="793913"/>
                  <a:pt x="10286937" y="837877"/>
                </a:cubicBezTo>
                <a:cubicBezTo>
                  <a:pt x="10286937" y="863000"/>
                  <a:pt x="10290077" y="881841"/>
                  <a:pt x="10299498" y="900683"/>
                </a:cubicBezTo>
                <a:cubicBezTo>
                  <a:pt x="10280656" y="910104"/>
                  <a:pt x="10264955" y="916384"/>
                  <a:pt x="10249253" y="922665"/>
                </a:cubicBezTo>
                <a:cubicBezTo>
                  <a:pt x="10249253" y="875561"/>
                  <a:pt x="10242973" y="828457"/>
                  <a:pt x="10239832" y="784493"/>
                </a:cubicBezTo>
                <a:cubicBezTo>
                  <a:pt x="10211570" y="778212"/>
                  <a:pt x="10205289" y="790773"/>
                  <a:pt x="10202149" y="815895"/>
                </a:cubicBezTo>
                <a:cubicBezTo>
                  <a:pt x="10192728" y="863000"/>
                  <a:pt x="10173886" y="897543"/>
                  <a:pt x="10155045" y="897543"/>
                </a:cubicBezTo>
                <a:cubicBezTo>
                  <a:pt x="10142484" y="897543"/>
                  <a:pt x="10133063" y="881841"/>
                  <a:pt x="10133063" y="863000"/>
                </a:cubicBezTo>
                <a:cubicBezTo>
                  <a:pt x="10126782" y="775072"/>
                  <a:pt x="10199009" y="749950"/>
                  <a:pt x="10236692" y="762511"/>
                </a:cubicBezTo>
                <a:cubicBezTo>
                  <a:pt x="10242973" y="743669"/>
                  <a:pt x="10236692" y="727968"/>
                  <a:pt x="10202149" y="727968"/>
                </a:cubicBezTo>
                <a:cubicBezTo>
                  <a:pt x="10161325" y="727968"/>
                  <a:pt x="10129923" y="753090"/>
                  <a:pt x="10107941" y="784493"/>
                </a:cubicBezTo>
                <a:cubicBezTo>
                  <a:pt x="10092239" y="806475"/>
                  <a:pt x="10076538" y="822176"/>
                  <a:pt x="10051415" y="841018"/>
                </a:cubicBezTo>
                <a:cubicBezTo>
                  <a:pt x="10051415" y="834737"/>
                  <a:pt x="10051415" y="831597"/>
                  <a:pt x="10051415" y="825316"/>
                </a:cubicBezTo>
                <a:cubicBezTo>
                  <a:pt x="10051415" y="762511"/>
                  <a:pt x="10016872" y="734248"/>
                  <a:pt x="9985470" y="734248"/>
                </a:cubicBezTo>
                <a:cubicBezTo>
                  <a:pt x="9957207" y="734248"/>
                  <a:pt x="9941506" y="749950"/>
                  <a:pt x="9932085" y="775072"/>
                </a:cubicBezTo>
                <a:cubicBezTo>
                  <a:pt x="9928945" y="753090"/>
                  <a:pt x="9925804" y="740529"/>
                  <a:pt x="9910103" y="740529"/>
                </a:cubicBezTo>
                <a:cubicBezTo>
                  <a:pt x="9903822" y="740529"/>
                  <a:pt x="9894401" y="743669"/>
                  <a:pt x="9884981" y="746809"/>
                </a:cubicBezTo>
                <a:cubicBezTo>
                  <a:pt x="9888121" y="759370"/>
                  <a:pt x="9891261" y="790773"/>
                  <a:pt x="9891261" y="812755"/>
                </a:cubicBezTo>
                <a:cubicBezTo>
                  <a:pt x="9891261" y="888122"/>
                  <a:pt x="9869279" y="922665"/>
                  <a:pt x="9850437" y="922665"/>
                </a:cubicBezTo>
                <a:cubicBezTo>
                  <a:pt x="9825315" y="922665"/>
                  <a:pt x="9822175" y="834737"/>
                  <a:pt x="9822175" y="800194"/>
                </a:cubicBezTo>
                <a:cubicBezTo>
                  <a:pt x="9819035" y="800194"/>
                  <a:pt x="9815894" y="797054"/>
                  <a:pt x="9809614" y="797054"/>
                </a:cubicBezTo>
                <a:cubicBezTo>
                  <a:pt x="9787632" y="797054"/>
                  <a:pt x="9784492" y="825316"/>
                  <a:pt x="9781351" y="853579"/>
                </a:cubicBezTo>
                <a:cubicBezTo>
                  <a:pt x="9775071" y="881841"/>
                  <a:pt x="9759369" y="919525"/>
                  <a:pt x="9734247" y="919525"/>
                </a:cubicBezTo>
                <a:cubicBezTo>
                  <a:pt x="9718546" y="919525"/>
                  <a:pt x="9709125" y="903823"/>
                  <a:pt x="9709125" y="878701"/>
                </a:cubicBezTo>
                <a:cubicBezTo>
                  <a:pt x="9702844" y="822176"/>
                  <a:pt x="9749949" y="759370"/>
                  <a:pt x="9819035" y="778212"/>
                </a:cubicBezTo>
                <a:cubicBezTo>
                  <a:pt x="9825315" y="759370"/>
                  <a:pt x="9812754" y="740529"/>
                  <a:pt x="9784492" y="740529"/>
                </a:cubicBezTo>
                <a:cubicBezTo>
                  <a:pt x="9734247" y="740529"/>
                  <a:pt x="9690283" y="781352"/>
                  <a:pt x="9674582" y="825316"/>
                </a:cubicBezTo>
                <a:cubicBezTo>
                  <a:pt x="9655740" y="866140"/>
                  <a:pt x="9621197" y="925805"/>
                  <a:pt x="9555251" y="925805"/>
                </a:cubicBezTo>
                <a:cubicBezTo>
                  <a:pt x="9508147" y="925805"/>
                  <a:pt x="9473604" y="884982"/>
                  <a:pt x="9473604" y="800194"/>
                </a:cubicBezTo>
                <a:cubicBezTo>
                  <a:pt x="9473604" y="727968"/>
                  <a:pt x="9520708" y="655741"/>
                  <a:pt x="9567812" y="655741"/>
                </a:cubicBezTo>
                <a:cubicBezTo>
                  <a:pt x="9602355" y="655741"/>
                  <a:pt x="9611776" y="690284"/>
                  <a:pt x="9608636" y="721687"/>
                </a:cubicBezTo>
                <a:cubicBezTo>
                  <a:pt x="9627478" y="737388"/>
                  <a:pt x="9655740" y="721687"/>
                  <a:pt x="9655740" y="687144"/>
                </a:cubicBezTo>
                <a:cubicBezTo>
                  <a:pt x="9655740" y="662022"/>
                  <a:pt x="9636898" y="621198"/>
                  <a:pt x="9570952" y="621198"/>
                </a:cubicBezTo>
                <a:close/>
                <a:moveTo>
                  <a:pt x="11503938" y="612538"/>
                </a:moveTo>
                <a:cubicBezTo>
                  <a:pt x="11456741" y="669501"/>
                  <a:pt x="11291551" y="712570"/>
                  <a:pt x="11291551" y="832051"/>
                </a:cubicBezTo>
                <a:cubicBezTo>
                  <a:pt x="11291551" y="879288"/>
                  <a:pt x="11320702" y="923747"/>
                  <a:pt x="11365123" y="940418"/>
                </a:cubicBezTo>
                <a:cubicBezTo>
                  <a:pt x="11390110" y="950144"/>
                  <a:pt x="11415096" y="950144"/>
                  <a:pt x="11440083" y="941808"/>
                </a:cubicBezTo>
                <a:lnTo>
                  <a:pt x="11444304" y="939708"/>
                </a:lnTo>
                <a:lnTo>
                  <a:pt x="11445324" y="939542"/>
                </a:lnTo>
                <a:cubicBezTo>
                  <a:pt x="11456276" y="936118"/>
                  <a:pt x="11466199" y="930980"/>
                  <a:pt x="11475268" y="924644"/>
                </a:cubicBezTo>
                <a:lnTo>
                  <a:pt x="11494474" y="907542"/>
                </a:lnTo>
                <a:lnTo>
                  <a:pt x="11488753" y="926162"/>
                </a:lnTo>
                <a:lnTo>
                  <a:pt x="11464846" y="951842"/>
                </a:lnTo>
                <a:lnTo>
                  <a:pt x="11432834" y="964214"/>
                </a:lnTo>
                <a:lnTo>
                  <a:pt x="11433416" y="964508"/>
                </a:lnTo>
                <a:lnTo>
                  <a:pt x="11427416" y="966826"/>
                </a:lnTo>
                <a:cubicBezTo>
                  <a:pt x="11435751" y="975167"/>
                  <a:pt x="11455198" y="980728"/>
                  <a:pt x="11478812" y="980728"/>
                </a:cubicBezTo>
                <a:cubicBezTo>
                  <a:pt x="11521873" y="980728"/>
                  <a:pt x="11574657" y="968216"/>
                  <a:pt x="11601049" y="940412"/>
                </a:cubicBezTo>
                <a:lnTo>
                  <a:pt x="11600229" y="940299"/>
                </a:lnTo>
                <a:lnTo>
                  <a:pt x="11604054" y="938167"/>
                </a:lnTo>
                <a:cubicBezTo>
                  <a:pt x="11586248" y="938852"/>
                  <a:pt x="11571523" y="933368"/>
                  <a:pt x="11561078" y="923772"/>
                </a:cubicBezTo>
                <a:lnTo>
                  <a:pt x="11546930" y="891807"/>
                </a:lnTo>
                <a:lnTo>
                  <a:pt x="11567885" y="908611"/>
                </a:lnTo>
                <a:cubicBezTo>
                  <a:pt x="11578129" y="913304"/>
                  <a:pt x="11589242" y="915389"/>
                  <a:pt x="11601049" y="915389"/>
                </a:cubicBezTo>
                <a:cubicBezTo>
                  <a:pt x="11619281" y="915389"/>
                  <a:pt x="11636145" y="909719"/>
                  <a:pt x="11650104" y="900067"/>
                </a:cubicBezTo>
                <a:lnTo>
                  <a:pt x="11650828" y="899169"/>
                </a:lnTo>
                <a:lnTo>
                  <a:pt x="11652427" y="898382"/>
                </a:lnTo>
                <a:cubicBezTo>
                  <a:pt x="11666192" y="888863"/>
                  <a:pt x="11677091" y="875417"/>
                  <a:pt x="11683608" y="859705"/>
                </a:cubicBezTo>
                <a:lnTo>
                  <a:pt x="11690343" y="825792"/>
                </a:lnTo>
                <a:lnTo>
                  <a:pt x="11690350" y="825831"/>
                </a:lnTo>
                <a:lnTo>
                  <a:pt x="11690350" y="825754"/>
                </a:lnTo>
                <a:lnTo>
                  <a:pt x="11690350" y="823091"/>
                </a:lnTo>
                <a:cubicBezTo>
                  <a:pt x="11690350" y="768290"/>
                  <a:pt x="11662973" y="721710"/>
                  <a:pt x="11623276" y="684719"/>
                </a:cubicBezTo>
                <a:cubicBezTo>
                  <a:pt x="11608219" y="670334"/>
                  <a:pt x="11591450" y="658004"/>
                  <a:pt x="11573655" y="647215"/>
                </a:cubicBezTo>
                <a:lnTo>
                  <a:pt x="11570681" y="645708"/>
                </a:lnTo>
                <a:lnTo>
                  <a:pt x="11570221" y="645361"/>
                </a:lnTo>
                <a:cubicBezTo>
                  <a:pt x="11552175" y="634420"/>
                  <a:pt x="11533088" y="625042"/>
                  <a:pt x="11513655" y="616706"/>
                </a:cubicBezTo>
                <a:cubicBezTo>
                  <a:pt x="11510878" y="615317"/>
                  <a:pt x="11508102" y="613928"/>
                  <a:pt x="11503938" y="612538"/>
                </a:cubicBezTo>
                <a:close/>
                <a:moveTo>
                  <a:pt x="0" y="0"/>
                </a:moveTo>
                <a:lnTo>
                  <a:pt x="12192000" y="0"/>
                </a:lnTo>
                <a:lnTo>
                  <a:pt x="12192000" y="6858000"/>
                </a:lnTo>
                <a:lnTo>
                  <a:pt x="0" y="6858000"/>
                </a:lnTo>
                <a:close/>
              </a:path>
            </a:pathLst>
          </a:custGeom>
          <a:solidFill>
            <a:schemeClr val="accent4"/>
          </a:solidFill>
        </p:spPr>
        <p:txBody>
          <a:bodyPr wrap="square">
            <a:noAutofit/>
          </a:bodyPr>
          <a:lstStyle>
            <a:lvl1pPr>
              <a:defRPr>
                <a:solidFill>
                  <a:schemeClr val="tx1">
                    <a:lumMod val="50000"/>
                    <a:lumOff val="50000"/>
                  </a:schemeClr>
                </a:solidFill>
              </a:defRPr>
            </a:lvl1pPr>
          </a:lstStyle>
          <a:p>
            <a:r>
              <a:rPr lang="de-DE"/>
              <a:t>Insert picture, edit alt text and send </a:t>
            </a:r>
            <a:r>
              <a:rPr lang="de-DE" err="1"/>
              <a:t>to</a:t>
            </a:r>
            <a:r>
              <a:rPr lang="de-DE"/>
              <a:t> back</a:t>
            </a:r>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3678123"/>
            <a:ext cx="11386134" cy="830997"/>
          </a:xfrm>
        </p:spPr>
        <p:txBody>
          <a:bodyPr wrap="square" lIns="36000" rIns="36000" bIns="0" anchor="b" anchorCtr="0">
            <a:spAutoFit/>
          </a:bodyPr>
          <a:lstStyle>
            <a:lvl1pPr algn="l">
              <a:lnSpc>
                <a:spcPct val="90000"/>
              </a:lnSpc>
              <a:defRPr sz="6000" b="1" baseline="0">
                <a:solidFill>
                  <a:schemeClr val="bg1"/>
                </a:solidFill>
                <a:latin typeface="+mn-lt"/>
              </a:defRPr>
            </a:lvl1pPr>
          </a:lstStyle>
          <a:p>
            <a:r>
              <a:rPr lang="en-US"/>
              <a:t>Click to edit Master title style</a:t>
            </a:r>
            <a:endParaRPr lang="en-GB"/>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grpSp>
        <p:nvGrpSpPr>
          <p:cNvPr id="7" name="Group 6">
            <a:extLst>
              <a:ext uri="{FF2B5EF4-FFF2-40B4-BE49-F238E27FC236}">
                <a16:creationId xmlns:a16="http://schemas.microsoft.com/office/drawing/2014/main" id="{0240C396-6AE9-4D76-A223-20E91B036600}"/>
              </a:ext>
            </a:extLst>
          </p:cNvPr>
          <p:cNvGrpSpPr>
            <a:grpSpLocks noChangeAspect="1"/>
          </p:cNvGrpSpPr>
          <p:nvPr userDrawn="1"/>
        </p:nvGrpSpPr>
        <p:grpSpPr>
          <a:xfrm>
            <a:off x="9422540" y="611982"/>
            <a:ext cx="2267015" cy="509586"/>
            <a:chOff x="9550400" y="612775"/>
            <a:chExt cx="2231297" cy="501650"/>
          </a:xfrm>
        </p:grpSpPr>
        <p:sp>
          <p:nvSpPr>
            <p:cNvPr id="8" name="Freeform: Shape 7">
              <a:extLst>
                <a:ext uri="{FF2B5EF4-FFF2-40B4-BE49-F238E27FC236}">
                  <a16:creationId xmlns:a16="http://schemas.microsoft.com/office/drawing/2014/main" id="{FC704551-0A43-448B-9BC4-076647B2D2FA}"/>
                </a:ext>
              </a:extLst>
            </p:cNvPr>
            <p:cNvSpPr/>
            <p:nvPr/>
          </p:nvSpPr>
          <p:spPr>
            <a:xfrm>
              <a:off x="11517270" y="764033"/>
              <a:ext cx="261161" cy="212194"/>
            </a:xfrm>
            <a:custGeom>
              <a:avLst/>
              <a:gdLst>
                <a:gd name="connsiteX0" fmla="*/ 304324 w 457200"/>
                <a:gd name="connsiteY0" fmla="*/ 261461 h 371475"/>
                <a:gd name="connsiteX1" fmla="*/ 456724 w 457200"/>
                <a:gd name="connsiteY1" fmla="*/ 110014 h 371475"/>
                <a:gd name="connsiteX2" fmla="*/ 344329 w 457200"/>
                <a:gd name="connsiteY2" fmla="*/ 7144 h 371475"/>
                <a:gd name="connsiteX3" fmla="*/ 125254 w 457200"/>
                <a:gd name="connsiteY3" fmla="*/ 241459 h 371475"/>
                <a:gd name="connsiteX4" fmla="*/ 7144 w 457200"/>
                <a:gd name="connsiteY4" fmla="*/ 348139 h 371475"/>
                <a:gd name="connsiteX5" fmla="*/ 96679 w 457200"/>
                <a:gd name="connsiteY5" fmla="*/ 372904 h 371475"/>
                <a:gd name="connsiteX6" fmla="*/ 306229 w 457200"/>
                <a:gd name="connsiteY6" fmla="*/ 304324 h 371475"/>
                <a:gd name="connsiteX7" fmla="*/ 200501 w 457200"/>
                <a:gd name="connsiteY7" fmla="*/ 210026 h 371475"/>
                <a:gd name="connsiteX8" fmla="*/ 304324 w 457200"/>
                <a:gd name="connsiteY8" fmla="*/ 261461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 h="371475">
                  <a:moveTo>
                    <a:pt x="304324" y="261461"/>
                  </a:moveTo>
                  <a:cubicBezTo>
                    <a:pt x="390049" y="261461"/>
                    <a:pt x="455771" y="191929"/>
                    <a:pt x="456724" y="110014"/>
                  </a:cubicBezTo>
                  <a:cubicBezTo>
                    <a:pt x="451009" y="73819"/>
                    <a:pt x="438626" y="7144"/>
                    <a:pt x="344329" y="7144"/>
                  </a:cubicBezTo>
                  <a:cubicBezTo>
                    <a:pt x="242411" y="7144"/>
                    <a:pt x="208121" y="150019"/>
                    <a:pt x="125254" y="241459"/>
                  </a:cubicBezTo>
                  <a:cubicBezTo>
                    <a:pt x="118586" y="293846"/>
                    <a:pt x="69056" y="340519"/>
                    <a:pt x="7144" y="348139"/>
                  </a:cubicBezTo>
                  <a:cubicBezTo>
                    <a:pt x="22384" y="364331"/>
                    <a:pt x="55721" y="372904"/>
                    <a:pt x="96679" y="372904"/>
                  </a:cubicBezTo>
                  <a:cubicBezTo>
                    <a:pt x="170021" y="372904"/>
                    <a:pt x="259556" y="350996"/>
                    <a:pt x="306229" y="304324"/>
                  </a:cubicBezTo>
                  <a:cubicBezTo>
                    <a:pt x="244316" y="305276"/>
                    <a:pt x="204311" y="265271"/>
                    <a:pt x="200501" y="210026"/>
                  </a:cubicBezTo>
                  <a:cubicBezTo>
                    <a:pt x="230029" y="247174"/>
                    <a:pt x="264319" y="261461"/>
                    <a:pt x="304324" y="261461"/>
                  </a:cubicBezTo>
                  <a:close/>
                </a:path>
              </a:pathLst>
            </a:custGeom>
            <a:solidFill>
              <a:srgbClr val="17ABDB"/>
            </a:solidFill>
            <a:ln w="9525" cap="flat">
              <a:noFill/>
              <a:prstDash val="solid"/>
              <a:miter/>
            </a:ln>
          </p:spPr>
          <p:txBody>
            <a:bodyPr lIns="73152" tIns="36576" rIns="73152" bIns="36576" rtlCol="0" anchor="ctr"/>
            <a:lstStyle/>
            <a:p>
              <a:endParaRPr lang="de-DE"/>
            </a:p>
          </p:txBody>
        </p:sp>
        <p:sp>
          <p:nvSpPr>
            <p:cNvPr id="9" name="Freeform: Shape 8">
              <a:extLst>
                <a:ext uri="{FF2B5EF4-FFF2-40B4-BE49-F238E27FC236}">
                  <a16:creationId xmlns:a16="http://schemas.microsoft.com/office/drawing/2014/main" id="{57D7C248-3780-4A7C-95A8-D356BF27AD73}"/>
                </a:ext>
              </a:extLst>
            </p:cNvPr>
            <p:cNvSpPr/>
            <p:nvPr/>
          </p:nvSpPr>
          <p:spPr>
            <a:xfrm>
              <a:off x="9550400" y="619305"/>
              <a:ext cx="1811806" cy="495120"/>
            </a:xfrm>
            <a:custGeom>
              <a:avLst/>
              <a:gdLst>
                <a:gd name="connsiteX0" fmla="*/ 3092291 w 3171825"/>
                <a:gd name="connsiteY0" fmla="*/ 287179 h 866775"/>
                <a:gd name="connsiteX1" fmla="*/ 3059907 w 3171825"/>
                <a:gd name="connsiteY1" fmla="*/ 211931 h 866775"/>
                <a:gd name="connsiteX2" fmla="*/ 3027521 w 3171825"/>
                <a:gd name="connsiteY2" fmla="*/ 218599 h 866775"/>
                <a:gd name="connsiteX3" fmla="*/ 2960846 w 3171825"/>
                <a:gd name="connsiteY3" fmla="*/ 507206 h 866775"/>
                <a:gd name="connsiteX4" fmla="*/ 2816066 w 3171825"/>
                <a:gd name="connsiteY4" fmla="*/ 178594 h 866775"/>
                <a:gd name="connsiteX5" fmla="*/ 2679859 w 3171825"/>
                <a:gd name="connsiteY5" fmla="*/ 440531 h 866775"/>
                <a:gd name="connsiteX6" fmla="*/ 2670334 w 3171825"/>
                <a:gd name="connsiteY6" fmla="*/ 319564 h 866775"/>
                <a:gd name="connsiteX7" fmla="*/ 2677001 w 3171825"/>
                <a:gd name="connsiteY7" fmla="*/ 254794 h 866775"/>
                <a:gd name="connsiteX8" fmla="*/ 2611279 w 3171825"/>
                <a:gd name="connsiteY8" fmla="*/ 209074 h 866775"/>
                <a:gd name="connsiteX9" fmla="*/ 2533174 w 3171825"/>
                <a:gd name="connsiteY9" fmla="*/ 510064 h 866775"/>
                <a:gd name="connsiteX10" fmla="*/ 2470309 w 3171825"/>
                <a:gd name="connsiteY10" fmla="*/ 292894 h 866775"/>
                <a:gd name="connsiteX11" fmla="*/ 2405539 w 3171825"/>
                <a:gd name="connsiteY11" fmla="*/ 208121 h 866775"/>
                <a:gd name="connsiteX12" fmla="*/ 2325529 w 3171825"/>
                <a:gd name="connsiteY12" fmla="*/ 494824 h 866775"/>
                <a:gd name="connsiteX13" fmla="*/ 2206466 w 3171825"/>
                <a:gd name="connsiteY13" fmla="*/ 211931 h 866775"/>
                <a:gd name="connsiteX14" fmla="*/ 2087404 w 3171825"/>
                <a:gd name="connsiteY14" fmla="*/ 479584 h 866775"/>
                <a:gd name="connsiteX15" fmla="*/ 1983581 w 3171825"/>
                <a:gd name="connsiteY15" fmla="*/ 178594 h 866775"/>
                <a:gd name="connsiteX16" fmla="*/ 1877854 w 3171825"/>
                <a:gd name="connsiteY16" fmla="*/ 391954 h 866775"/>
                <a:gd name="connsiteX17" fmla="*/ 1867376 w 3171825"/>
                <a:gd name="connsiteY17" fmla="*/ 390049 h 866775"/>
                <a:gd name="connsiteX18" fmla="*/ 1866424 w 3171825"/>
                <a:gd name="connsiteY18" fmla="*/ 327184 h 866775"/>
                <a:gd name="connsiteX19" fmla="*/ 1807369 w 3171825"/>
                <a:gd name="connsiteY19" fmla="*/ 202406 h 866775"/>
                <a:gd name="connsiteX20" fmla="*/ 1654969 w 3171825"/>
                <a:gd name="connsiteY20" fmla="*/ 512921 h 866775"/>
                <a:gd name="connsiteX21" fmla="*/ 1592104 w 3171825"/>
                <a:gd name="connsiteY21" fmla="*/ 483394 h 866775"/>
                <a:gd name="connsiteX22" fmla="*/ 1719739 w 3171825"/>
                <a:gd name="connsiteY22" fmla="*/ 306229 h 866775"/>
                <a:gd name="connsiteX23" fmla="*/ 1619726 w 3171825"/>
                <a:gd name="connsiteY23" fmla="*/ 202406 h 866775"/>
                <a:gd name="connsiteX24" fmla="*/ 1483519 w 3171825"/>
                <a:gd name="connsiteY24" fmla="*/ 369094 h 866775"/>
                <a:gd name="connsiteX25" fmla="*/ 1503521 w 3171825"/>
                <a:gd name="connsiteY25" fmla="*/ 473869 h 866775"/>
                <a:gd name="connsiteX26" fmla="*/ 1418749 w 3171825"/>
                <a:gd name="connsiteY26" fmla="*/ 512921 h 866775"/>
                <a:gd name="connsiteX27" fmla="*/ 1400651 w 3171825"/>
                <a:gd name="connsiteY27" fmla="*/ 274796 h 866775"/>
                <a:gd name="connsiteX28" fmla="*/ 1336834 w 3171825"/>
                <a:gd name="connsiteY28" fmla="*/ 326231 h 866775"/>
                <a:gd name="connsiteX29" fmla="*/ 1262539 w 3171825"/>
                <a:gd name="connsiteY29" fmla="*/ 479584 h 866775"/>
                <a:gd name="connsiteX30" fmla="*/ 1223486 w 3171825"/>
                <a:gd name="connsiteY30" fmla="*/ 421481 h 866775"/>
                <a:gd name="connsiteX31" fmla="*/ 1402556 w 3171825"/>
                <a:gd name="connsiteY31" fmla="*/ 250031 h 866775"/>
                <a:gd name="connsiteX32" fmla="*/ 1343501 w 3171825"/>
                <a:gd name="connsiteY32" fmla="*/ 192881 h 866775"/>
                <a:gd name="connsiteX33" fmla="*/ 1181576 w 3171825"/>
                <a:gd name="connsiteY33" fmla="*/ 290989 h 866775"/>
                <a:gd name="connsiteX34" fmla="*/ 1086326 w 3171825"/>
                <a:gd name="connsiteY34" fmla="*/ 385286 h 866775"/>
                <a:gd name="connsiteX35" fmla="*/ 1088231 w 3171825"/>
                <a:gd name="connsiteY35" fmla="*/ 358616 h 866775"/>
                <a:gd name="connsiteX36" fmla="*/ 974884 w 3171825"/>
                <a:gd name="connsiteY36" fmla="*/ 204311 h 866775"/>
                <a:gd name="connsiteX37" fmla="*/ 883444 w 3171825"/>
                <a:gd name="connsiteY37" fmla="*/ 273844 h 866775"/>
                <a:gd name="connsiteX38" fmla="*/ 846296 w 3171825"/>
                <a:gd name="connsiteY38" fmla="*/ 213836 h 866775"/>
                <a:gd name="connsiteX39" fmla="*/ 805339 w 3171825"/>
                <a:gd name="connsiteY39" fmla="*/ 224314 h 866775"/>
                <a:gd name="connsiteX40" fmla="*/ 814864 w 3171825"/>
                <a:gd name="connsiteY40" fmla="*/ 334804 h 866775"/>
                <a:gd name="connsiteX41" fmla="*/ 742474 w 3171825"/>
                <a:gd name="connsiteY41" fmla="*/ 520541 h 866775"/>
                <a:gd name="connsiteX42" fmla="*/ 691991 w 3171825"/>
                <a:gd name="connsiteY42" fmla="*/ 309086 h 866775"/>
                <a:gd name="connsiteX43" fmla="*/ 671989 w 3171825"/>
                <a:gd name="connsiteY43" fmla="*/ 305276 h 866775"/>
                <a:gd name="connsiteX44" fmla="*/ 621506 w 3171825"/>
                <a:gd name="connsiteY44" fmla="*/ 399574 h 866775"/>
                <a:gd name="connsiteX45" fmla="*/ 539591 w 3171825"/>
                <a:gd name="connsiteY45" fmla="*/ 512921 h 866775"/>
                <a:gd name="connsiteX46" fmla="*/ 495776 w 3171825"/>
                <a:gd name="connsiteY46" fmla="*/ 443389 h 866775"/>
                <a:gd name="connsiteX47" fmla="*/ 685324 w 3171825"/>
                <a:gd name="connsiteY47" fmla="*/ 278606 h 866775"/>
                <a:gd name="connsiteX48" fmla="*/ 627221 w 3171825"/>
                <a:gd name="connsiteY48" fmla="*/ 214789 h 866775"/>
                <a:gd name="connsiteX49" fmla="*/ 437674 w 3171825"/>
                <a:gd name="connsiteY49" fmla="*/ 355759 h 866775"/>
                <a:gd name="connsiteX50" fmla="*/ 237649 w 3171825"/>
                <a:gd name="connsiteY50" fmla="*/ 529114 h 866775"/>
                <a:gd name="connsiteX51" fmla="*/ 97631 w 3171825"/>
                <a:gd name="connsiteY51" fmla="*/ 313849 h 866775"/>
                <a:gd name="connsiteX52" fmla="*/ 261461 w 3171825"/>
                <a:gd name="connsiteY52" fmla="*/ 69056 h 866775"/>
                <a:gd name="connsiteX53" fmla="*/ 329089 w 3171825"/>
                <a:gd name="connsiteY53" fmla="*/ 181451 h 866775"/>
                <a:gd name="connsiteX54" fmla="*/ 410051 w 3171825"/>
                <a:gd name="connsiteY54" fmla="*/ 121444 h 866775"/>
                <a:gd name="connsiteX55" fmla="*/ 265271 w 3171825"/>
                <a:gd name="connsiteY55" fmla="*/ 7144 h 866775"/>
                <a:gd name="connsiteX56" fmla="*/ 7144 w 3171825"/>
                <a:gd name="connsiteY56" fmla="*/ 324326 h 866775"/>
                <a:gd name="connsiteX57" fmla="*/ 220504 w 3171825"/>
                <a:gd name="connsiteY57" fmla="*/ 601504 h 866775"/>
                <a:gd name="connsiteX58" fmla="*/ 425291 w 3171825"/>
                <a:gd name="connsiteY58" fmla="*/ 472916 h 866775"/>
                <a:gd name="connsiteX59" fmla="*/ 525304 w 3171825"/>
                <a:gd name="connsiteY59" fmla="*/ 576739 h 866775"/>
                <a:gd name="connsiteX60" fmla="*/ 646271 w 3171825"/>
                <a:gd name="connsiteY60" fmla="*/ 485299 h 866775"/>
                <a:gd name="connsiteX61" fmla="*/ 734854 w 3171825"/>
                <a:gd name="connsiteY61" fmla="*/ 576739 h 866775"/>
                <a:gd name="connsiteX62" fmla="*/ 812959 w 3171825"/>
                <a:gd name="connsiteY62" fmla="*/ 532924 h 866775"/>
                <a:gd name="connsiteX63" fmla="*/ 904399 w 3171825"/>
                <a:gd name="connsiteY63" fmla="*/ 810101 h 866775"/>
                <a:gd name="connsiteX64" fmla="*/ 882491 w 3171825"/>
                <a:gd name="connsiteY64" fmla="*/ 577691 h 866775"/>
                <a:gd name="connsiteX65" fmla="*/ 969169 w 3171825"/>
                <a:gd name="connsiteY65" fmla="*/ 267176 h 866775"/>
                <a:gd name="connsiteX66" fmla="*/ 1015841 w 3171825"/>
                <a:gd name="connsiteY66" fmla="*/ 359569 h 866775"/>
                <a:gd name="connsiteX67" fmla="*/ 1007269 w 3171825"/>
                <a:gd name="connsiteY67" fmla="*/ 440531 h 866775"/>
                <a:gd name="connsiteX68" fmla="*/ 900589 w 3171825"/>
                <a:gd name="connsiteY68" fmla="*/ 545306 h 866775"/>
                <a:gd name="connsiteX69" fmla="*/ 941546 w 3171825"/>
                <a:gd name="connsiteY69" fmla="*/ 577691 h 866775"/>
                <a:gd name="connsiteX70" fmla="*/ 1072039 w 3171825"/>
                <a:gd name="connsiteY70" fmla="*/ 449104 h 866775"/>
                <a:gd name="connsiteX71" fmla="*/ 1150144 w 3171825"/>
                <a:gd name="connsiteY71" fmla="*/ 390049 h 866775"/>
                <a:gd name="connsiteX72" fmla="*/ 1149191 w 3171825"/>
                <a:gd name="connsiteY72" fmla="*/ 415766 h 866775"/>
                <a:gd name="connsiteX73" fmla="*/ 1244441 w 3171825"/>
                <a:gd name="connsiteY73" fmla="*/ 550069 h 866775"/>
                <a:gd name="connsiteX74" fmla="*/ 1349216 w 3171825"/>
                <a:gd name="connsiteY74" fmla="*/ 469106 h 866775"/>
                <a:gd name="connsiteX75" fmla="*/ 1352074 w 3171825"/>
                <a:gd name="connsiteY75" fmla="*/ 547211 h 866775"/>
                <a:gd name="connsiteX76" fmla="*/ 1155859 w 3171825"/>
                <a:gd name="connsiteY76" fmla="*/ 754856 h 866775"/>
                <a:gd name="connsiteX77" fmla="*/ 1259681 w 3171825"/>
                <a:gd name="connsiteY77" fmla="*/ 864394 h 866775"/>
                <a:gd name="connsiteX78" fmla="*/ 1419701 w 3171825"/>
                <a:gd name="connsiteY78" fmla="*/ 569119 h 866775"/>
                <a:gd name="connsiteX79" fmla="*/ 1529239 w 3171825"/>
                <a:gd name="connsiteY79" fmla="*/ 518636 h 866775"/>
                <a:gd name="connsiteX80" fmla="*/ 1640681 w 3171825"/>
                <a:gd name="connsiteY80" fmla="*/ 576739 h 866775"/>
                <a:gd name="connsiteX81" fmla="*/ 1813084 w 3171825"/>
                <a:gd name="connsiteY81" fmla="*/ 459581 h 866775"/>
                <a:gd name="connsiteX82" fmla="*/ 1868329 w 3171825"/>
                <a:gd name="connsiteY82" fmla="*/ 576739 h 866775"/>
                <a:gd name="connsiteX83" fmla="*/ 1980724 w 3171825"/>
                <a:gd name="connsiteY83" fmla="*/ 273844 h 866775"/>
                <a:gd name="connsiteX84" fmla="*/ 2074069 w 3171825"/>
                <a:gd name="connsiteY84" fmla="*/ 601504 h 866775"/>
                <a:gd name="connsiteX85" fmla="*/ 2198846 w 3171825"/>
                <a:gd name="connsiteY85" fmla="*/ 312896 h 866775"/>
                <a:gd name="connsiteX86" fmla="*/ 2307432 w 3171825"/>
                <a:gd name="connsiteY86" fmla="*/ 576739 h 866775"/>
                <a:gd name="connsiteX87" fmla="*/ 2412207 w 3171825"/>
                <a:gd name="connsiteY87" fmla="*/ 428149 h 866775"/>
                <a:gd name="connsiteX88" fmla="*/ 2521744 w 3171825"/>
                <a:gd name="connsiteY88" fmla="*/ 576739 h 866775"/>
                <a:gd name="connsiteX89" fmla="*/ 2618899 w 3171825"/>
                <a:gd name="connsiteY89" fmla="*/ 486251 h 866775"/>
                <a:gd name="connsiteX90" fmla="*/ 2670334 w 3171825"/>
                <a:gd name="connsiteY90" fmla="*/ 576739 h 866775"/>
                <a:gd name="connsiteX91" fmla="*/ 2803684 w 3171825"/>
                <a:gd name="connsiteY91" fmla="*/ 274796 h 866775"/>
                <a:gd name="connsiteX92" fmla="*/ 2947511 w 3171825"/>
                <a:gd name="connsiteY92" fmla="*/ 576739 h 866775"/>
                <a:gd name="connsiteX93" fmla="*/ 3040857 w 3171825"/>
                <a:gd name="connsiteY93" fmla="*/ 474821 h 866775"/>
                <a:gd name="connsiteX94" fmla="*/ 3121819 w 3171825"/>
                <a:gd name="connsiteY94" fmla="*/ 576739 h 866775"/>
                <a:gd name="connsiteX95" fmla="*/ 3169444 w 3171825"/>
                <a:gd name="connsiteY95" fmla="*/ 550069 h 866775"/>
                <a:gd name="connsiteX96" fmla="*/ 3092291 w 3171825"/>
                <a:gd name="connsiteY96" fmla="*/ 287179 h 866775"/>
                <a:gd name="connsiteX97" fmla="*/ 1267301 w 3171825"/>
                <a:gd name="connsiteY97" fmla="*/ 806291 h 866775"/>
                <a:gd name="connsiteX98" fmla="*/ 1226344 w 3171825"/>
                <a:gd name="connsiteY98" fmla="*/ 751999 h 866775"/>
                <a:gd name="connsiteX99" fmla="*/ 1353026 w 3171825"/>
                <a:gd name="connsiteY99" fmla="*/ 597694 h 866775"/>
                <a:gd name="connsiteX100" fmla="*/ 1267301 w 3171825"/>
                <a:gd name="connsiteY100" fmla="*/ 806291 h 866775"/>
                <a:gd name="connsiteX101" fmla="*/ 1614964 w 3171825"/>
                <a:gd name="connsiteY101" fmla="*/ 257651 h 866775"/>
                <a:gd name="connsiteX102" fmla="*/ 1653064 w 3171825"/>
                <a:gd name="connsiteY102" fmla="*/ 315754 h 866775"/>
                <a:gd name="connsiteX103" fmla="*/ 1569244 w 3171825"/>
                <a:gd name="connsiteY103" fmla="*/ 438626 h 866775"/>
                <a:gd name="connsiteX104" fmla="*/ 1614964 w 3171825"/>
                <a:gd name="connsiteY104" fmla="*/ 257651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171825" h="866775">
                  <a:moveTo>
                    <a:pt x="3092291" y="287179"/>
                  </a:moveTo>
                  <a:cubicBezTo>
                    <a:pt x="3092291" y="241459"/>
                    <a:pt x="3089434" y="211931"/>
                    <a:pt x="3059907" y="211931"/>
                  </a:cubicBezTo>
                  <a:cubicBezTo>
                    <a:pt x="3046571" y="211931"/>
                    <a:pt x="3039904" y="214789"/>
                    <a:pt x="3027521" y="218599"/>
                  </a:cubicBezTo>
                  <a:cubicBezTo>
                    <a:pt x="3037999" y="371951"/>
                    <a:pt x="3003709" y="507206"/>
                    <a:pt x="2960846" y="507206"/>
                  </a:cubicBezTo>
                  <a:cubicBezTo>
                    <a:pt x="2905601" y="507206"/>
                    <a:pt x="2933224" y="178594"/>
                    <a:pt x="2816066" y="178594"/>
                  </a:cubicBezTo>
                  <a:cubicBezTo>
                    <a:pt x="2707482" y="178594"/>
                    <a:pt x="2692241" y="440531"/>
                    <a:pt x="2679859" y="440531"/>
                  </a:cubicBezTo>
                  <a:cubicBezTo>
                    <a:pt x="2671286" y="440531"/>
                    <a:pt x="2670334" y="371951"/>
                    <a:pt x="2670334" y="319564"/>
                  </a:cubicBezTo>
                  <a:cubicBezTo>
                    <a:pt x="2675096" y="294799"/>
                    <a:pt x="2677001" y="271939"/>
                    <a:pt x="2677001" y="254794"/>
                  </a:cubicBezTo>
                  <a:cubicBezTo>
                    <a:pt x="2677001" y="230029"/>
                    <a:pt x="2667476" y="188119"/>
                    <a:pt x="2611279" y="209074"/>
                  </a:cubicBezTo>
                  <a:cubicBezTo>
                    <a:pt x="2613184" y="396716"/>
                    <a:pt x="2576036" y="510064"/>
                    <a:pt x="2533174" y="510064"/>
                  </a:cubicBezTo>
                  <a:cubicBezTo>
                    <a:pt x="2471261" y="510064"/>
                    <a:pt x="2470309" y="340519"/>
                    <a:pt x="2470309" y="292894"/>
                  </a:cubicBezTo>
                  <a:cubicBezTo>
                    <a:pt x="2470309" y="247174"/>
                    <a:pt x="2473166" y="186214"/>
                    <a:pt x="2405539" y="208121"/>
                  </a:cubicBezTo>
                  <a:cubicBezTo>
                    <a:pt x="2395061" y="371951"/>
                    <a:pt x="2352199" y="494824"/>
                    <a:pt x="2325529" y="494824"/>
                  </a:cubicBezTo>
                  <a:cubicBezTo>
                    <a:pt x="2285524" y="494824"/>
                    <a:pt x="2293144" y="211931"/>
                    <a:pt x="2206466" y="211931"/>
                  </a:cubicBezTo>
                  <a:cubicBezTo>
                    <a:pt x="2128361" y="211931"/>
                    <a:pt x="2103596" y="479584"/>
                    <a:pt x="2087404" y="479584"/>
                  </a:cubicBezTo>
                  <a:cubicBezTo>
                    <a:pt x="2057876" y="479584"/>
                    <a:pt x="2096929" y="178594"/>
                    <a:pt x="1983581" y="178594"/>
                  </a:cubicBezTo>
                  <a:cubicBezTo>
                    <a:pt x="1924526" y="178594"/>
                    <a:pt x="1900714" y="279559"/>
                    <a:pt x="1877854" y="391954"/>
                  </a:cubicBezTo>
                  <a:cubicBezTo>
                    <a:pt x="1873091" y="413861"/>
                    <a:pt x="1868329" y="414814"/>
                    <a:pt x="1867376" y="390049"/>
                  </a:cubicBezTo>
                  <a:cubicBezTo>
                    <a:pt x="1866424" y="370046"/>
                    <a:pt x="1866424" y="347186"/>
                    <a:pt x="1866424" y="327184"/>
                  </a:cubicBezTo>
                  <a:cubicBezTo>
                    <a:pt x="1894999" y="213836"/>
                    <a:pt x="1859756" y="171926"/>
                    <a:pt x="1807369" y="202406"/>
                  </a:cubicBezTo>
                  <a:cubicBezTo>
                    <a:pt x="1824514" y="411004"/>
                    <a:pt x="1728311" y="512921"/>
                    <a:pt x="1654969" y="512921"/>
                  </a:cubicBezTo>
                  <a:cubicBezTo>
                    <a:pt x="1628299" y="512921"/>
                    <a:pt x="1607344" y="501491"/>
                    <a:pt x="1592104" y="483394"/>
                  </a:cubicBezTo>
                  <a:cubicBezTo>
                    <a:pt x="1680686" y="429101"/>
                    <a:pt x="1719739" y="367189"/>
                    <a:pt x="1719739" y="306229"/>
                  </a:cubicBezTo>
                  <a:cubicBezTo>
                    <a:pt x="1719739" y="240506"/>
                    <a:pt x="1681639" y="202406"/>
                    <a:pt x="1619726" y="202406"/>
                  </a:cubicBezTo>
                  <a:cubicBezTo>
                    <a:pt x="1532096" y="202406"/>
                    <a:pt x="1483519" y="292894"/>
                    <a:pt x="1483519" y="369094"/>
                  </a:cubicBezTo>
                  <a:cubicBezTo>
                    <a:pt x="1483519" y="410051"/>
                    <a:pt x="1491139" y="445294"/>
                    <a:pt x="1503521" y="473869"/>
                  </a:cubicBezTo>
                  <a:cubicBezTo>
                    <a:pt x="1473041" y="488156"/>
                    <a:pt x="1445419" y="500539"/>
                    <a:pt x="1418749" y="512921"/>
                  </a:cubicBezTo>
                  <a:cubicBezTo>
                    <a:pt x="1416844" y="433864"/>
                    <a:pt x="1407319" y="350996"/>
                    <a:pt x="1400651" y="274796"/>
                  </a:cubicBezTo>
                  <a:cubicBezTo>
                    <a:pt x="1353979" y="262414"/>
                    <a:pt x="1340644" y="284321"/>
                    <a:pt x="1336834" y="326231"/>
                  </a:cubicBezTo>
                  <a:cubicBezTo>
                    <a:pt x="1328261" y="420529"/>
                    <a:pt x="1293971" y="479584"/>
                    <a:pt x="1262539" y="479584"/>
                  </a:cubicBezTo>
                  <a:cubicBezTo>
                    <a:pt x="1239679" y="479584"/>
                    <a:pt x="1225391" y="451009"/>
                    <a:pt x="1223486" y="421481"/>
                  </a:cubicBezTo>
                  <a:cubicBezTo>
                    <a:pt x="1214914" y="270034"/>
                    <a:pt x="1337786" y="228124"/>
                    <a:pt x="1402556" y="250031"/>
                  </a:cubicBezTo>
                  <a:cubicBezTo>
                    <a:pt x="1415891" y="216694"/>
                    <a:pt x="1401604" y="192881"/>
                    <a:pt x="1343501" y="192881"/>
                  </a:cubicBezTo>
                  <a:cubicBezTo>
                    <a:pt x="1273016" y="192881"/>
                    <a:pt x="1220629" y="235744"/>
                    <a:pt x="1181576" y="290989"/>
                  </a:cubicBezTo>
                  <a:cubicBezTo>
                    <a:pt x="1155859" y="327184"/>
                    <a:pt x="1126331" y="353854"/>
                    <a:pt x="1086326" y="385286"/>
                  </a:cubicBezTo>
                  <a:cubicBezTo>
                    <a:pt x="1087279" y="375761"/>
                    <a:pt x="1088231" y="367189"/>
                    <a:pt x="1088231" y="358616"/>
                  </a:cubicBezTo>
                  <a:cubicBezTo>
                    <a:pt x="1088231" y="251936"/>
                    <a:pt x="1030129" y="204311"/>
                    <a:pt x="974884" y="204311"/>
                  </a:cubicBezTo>
                  <a:cubicBezTo>
                    <a:pt x="929164" y="204311"/>
                    <a:pt x="900589" y="231934"/>
                    <a:pt x="883444" y="273844"/>
                  </a:cubicBezTo>
                  <a:cubicBezTo>
                    <a:pt x="879634" y="231934"/>
                    <a:pt x="871061" y="213836"/>
                    <a:pt x="846296" y="213836"/>
                  </a:cubicBezTo>
                  <a:cubicBezTo>
                    <a:pt x="835819" y="213836"/>
                    <a:pt x="821531" y="216694"/>
                    <a:pt x="805339" y="224314"/>
                  </a:cubicBezTo>
                  <a:cubicBezTo>
                    <a:pt x="812959" y="248126"/>
                    <a:pt x="814864" y="300514"/>
                    <a:pt x="814864" y="334804"/>
                  </a:cubicBezTo>
                  <a:cubicBezTo>
                    <a:pt x="814864" y="463391"/>
                    <a:pt x="777716" y="520541"/>
                    <a:pt x="742474" y="520541"/>
                  </a:cubicBezTo>
                  <a:cubicBezTo>
                    <a:pt x="701516" y="520541"/>
                    <a:pt x="695801" y="368141"/>
                    <a:pt x="691991" y="309086"/>
                  </a:cubicBezTo>
                  <a:cubicBezTo>
                    <a:pt x="687229" y="307181"/>
                    <a:pt x="681514" y="305276"/>
                    <a:pt x="671989" y="305276"/>
                  </a:cubicBezTo>
                  <a:cubicBezTo>
                    <a:pt x="635794" y="305276"/>
                    <a:pt x="631031" y="354806"/>
                    <a:pt x="621506" y="399574"/>
                  </a:cubicBezTo>
                  <a:cubicBezTo>
                    <a:pt x="611029" y="450056"/>
                    <a:pt x="582454" y="512921"/>
                    <a:pt x="539591" y="512921"/>
                  </a:cubicBezTo>
                  <a:cubicBezTo>
                    <a:pt x="513874" y="512921"/>
                    <a:pt x="497681" y="488156"/>
                    <a:pt x="495776" y="443389"/>
                  </a:cubicBezTo>
                  <a:cubicBezTo>
                    <a:pt x="491966" y="352901"/>
                    <a:pt x="567214" y="245269"/>
                    <a:pt x="685324" y="278606"/>
                  </a:cubicBezTo>
                  <a:cubicBezTo>
                    <a:pt x="700564" y="242411"/>
                    <a:pt x="676751" y="214789"/>
                    <a:pt x="627221" y="214789"/>
                  </a:cubicBezTo>
                  <a:cubicBezTo>
                    <a:pt x="540544" y="214789"/>
                    <a:pt x="469106" y="279559"/>
                    <a:pt x="437674" y="355759"/>
                  </a:cubicBezTo>
                  <a:cubicBezTo>
                    <a:pt x="406241" y="426244"/>
                    <a:pt x="350996" y="529114"/>
                    <a:pt x="237649" y="529114"/>
                  </a:cubicBezTo>
                  <a:cubicBezTo>
                    <a:pt x="157639" y="529114"/>
                    <a:pt x="97631" y="459581"/>
                    <a:pt x="97631" y="313849"/>
                  </a:cubicBezTo>
                  <a:cubicBezTo>
                    <a:pt x="97631" y="188119"/>
                    <a:pt x="176689" y="69056"/>
                    <a:pt x="261461" y="69056"/>
                  </a:cubicBezTo>
                  <a:cubicBezTo>
                    <a:pt x="320516" y="69056"/>
                    <a:pt x="333851" y="127159"/>
                    <a:pt x="329089" y="181451"/>
                  </a:cubicBezTo>
                  <a:cubicBezTo>
                    <a:pt x="359569" y="206216"/>
                    <a:pt x="410051" y="183356"/>
                    <a:pt x="410051" y="121444"/>
                  </a:cubicBezTo>
                  <a:cubicBezTo>
                    <a:pt x="410051" y="79534"/>
                    <a:pt x="375761" y="7144"/>
                    <a:pt x="265271" y="7144"/>
                  </a:cubicBezTo>
                  <a:cubicBezTo>
                    <a:pt x="128111" y="7144"/>
                    <a:pt x="7144" y="144304"/>
                    <a:pt x="7144" y="324326"/>
                  </a:cubicBezTo>
                  <a:cubicBezTo>
                    <a:pt x="7144" y="498634"/>
                    <a:pt x="95726" y="601504"/>
                    <a:pt x="220504" y="601504"/>
                  </a:cubicBezTo>
                  <a:cubicBezTo>
                    <a:pt x="299561" y="601504"/>
                    <a:pt x="373856" y="556736"/>
                    <a:pt x="425291" y="472916"/>
                  </a:cubicBezTo>
                  <a:cubicBezTo>
                    <a:pt x="438626" y="545306"/>
                    <a:pt x="488156" y="576739"/>
                    <a:pt x="525304" y="576739"/>
                  </a:cubicBezTo>
                  <a:cubicBezTo>
                    <a:pt x="585311" y="576739"/>
                    <a:pt x="624364" y="537686"/>
                    <a:pt x="646271" y="485299"/>
                  </a:cubicBezTo>
                  <a:cubicBezTo>
                    <a:pt x="659606" y="537686"/>
                    <a:pt x="688181" y="576739"/>
                    <a:pt x="734854" y="576739"/>
                  </a:cubicBezTo>
                  <a:cubicBezTo>
                    <a:pt x="768191" y="576739"/>
                    <a:pt x="793909" y="559594"/>
                    <a:pt x="812959" y="532924"/>
                  </a:cubicBezTo>
                  <a:cubicBezTo>
                    <a:pt x="805339" y="716756"/>
                    <a:pt x="795814" y="832961"/>
                    <a:pt x="904399" y="810101"/>
                  </a:cubicBezTo>
                  <a:cubicBezTo>
                    <a:pt x="887254" y="757714"/>
                    <a:pt x="882491" y="663416"/>
                    <a:pt x="882491" y="577691"/>
                  </a:cubicBezTo>
                  <a:cubicBezTo>
                    <a:pt x="882491" y="344329"/>
                    <a:pt x="920591" y="267176"/>
                    <a:pt x="969169" y="267176"/>
                  </a:cubicBezTo>
                  <a:cubicBezTo>
                    <a:pt x="1004411" y="267176"/>
                    <a:pt x="1015841" y="311944"/>
                    <a:pt x="1015841" y="359569"/>
                  </a:cubicBezTo>
                  <a:cubicBezTo>
                    <a:pt x="1015841" y="385286"/>
                    <a:pt x="1012984" y="413861"/>
                    <a:pt x="1007269" y="440531"/>
                  </a:cubicBezTo>
                  <a:cubicBezTo>
                    <a:pt x="948214" y="477679"/>
                    <a:pt x="900589" y="507206"/>
                    <a:pt x="900589" y="545306"/>
                  </a:cubicBezTo>
                  <a:cubicBezTo>
                    <a:pt x="900589" y="574834"/>
                    <a:pt x="922496" y="577691"/>
                    <a:pt x="941546" y="577691"/>
                  </a:cubicBezTo>
                  <a:cubicBezTo>
                    <a:pt x="987266" y="577691"/>
                    <a:pt x="1041559" y="532924"/>
                    <a:pt x="1072039" y="449104"/>
                  </a:cubicBezTo>
                  <a:cubicBezTo>
                    <a:pt x="1098709" y="432911"/>
                    <a:pt x="1125379" y="414814"/>
                    <a:pt x="1150144" y="390049"/>
                  </a:cubicBezTo>
                  <a:cubicBezTo>
                    <a:pt x="1149191" y="398621"/>
                    <a:pt x="1149191" y="407194"/>
                    <a:pt x="1149191" y="415766"/>
                  </a:cubicBezTo>
                  <a:cubicBezTo>
                    <a:pt x="1149191" y="499586"/>
                    <a:pt x="1185386" y="550069"/>
                    <a:pt x="1244441" y="550069"/>
                  </a:cubicBezTo>
                  <a:cubicBezTo>
                    <a:pt x="1290161" y="550069"/>
                    <a:pt x="1324451" y="517684"/>
                    <a:pt x="1349216" y="469106"/>
                  </a:cubicBezTo>
                  <a:cubicBezTo>
                    <a:pt x="1351121" y="496729"/>
                    <a:pt x="1352074" y="523399"/>
                    <a:pt x="1352074" y="547211"/>
                  </a:cubicBezTo>
                  <a:cubicBezTo>
                    <a:pt x="1258729" y="590074"/>
                    <a:pt x="1155859" y="633889"/>
                    <a:pt x="1155859" y="754856"/>
                  </a:cubicBezTo>
                  <a:cubicBezTo>
                    <a:pt x="1155859" y="817721"/>
                    <a:pt x="1201579" y="864394"/>
                    <a:pt x="1259681" y="864394"/>
                  </a:cubicBezTo>
                  <a:cubicBezTo>
                    <a:pt x="1389221" y="864394"/>
                    <a:pt x="1418749" y="728186"/>
                    <a:pt x="1419701" y="569119"/>
                  </a:cubicBezTo>
                  <a:cubicBezTo>
                    <a:pt x="1461611" y="551021"/>
                    <a:pt x="1493044" y="536734"/>
                    <a:pt x="1529239" y="518636"/>
                  </a:cubicBezTo>
                  <a:cubicBezTo>
                    <a:pt x="1560671" y="557689"/>
                    <a:pt x="1602581" y="576739"/>
                    <a:pt x="1640681" y="576739"/>
                  </a:cubicBezTo>
                  <a:cubicBezTo>
                    <a:pt x="1714024" y="576739"/>
                    <a:pt x="1768316" y="537686"/>
                    <a:pt x="1813084" y="459581"/>
                  </a:cubicBezTo>
                  <a:cubicBezTo>
                    <a:pt x="1820704" y="519589"/>
                    <a:pt x="1835944" y="576739"/>
                    <a:pt x="1868329" y="576739"/>
                  </a:cubicBezTo>
                  <a:cubicBezTo>
                    <a:pt x="1926431" y="576739"/>
                    <a:pt x="1937861" y="273844"/>
                    <a:pt x="1980724" y="273844"/>
                  </a:cubicBezTo>
                  <a:cubicBezTo>
                    <a:pt x="2014061" y="273844"/>
                    <a:pt x="1986439" y="601504"/>
                    <a:pt x="2074069" y="601504"/>
                  </a:cubicBezTo>
                  <a:cubicBezTo>
                    <a:pt x="2148364" y="601504"/>
                    <a:pt x="2162651" y="312896"/>
                    <a:pt x="2198846" y="312896"/>
                  </a:cubicBezTo>
                  <a:cubicBezTo>
                    <a:pt x="2224564" y="312896"/>
                    <a:pt x="2226469" y="576739"/>
                    <a:pt x="2307432" y="576739"/>
                  </a:cubicBezTo>
                  <a:cubicBezTo>
                    <a:pt x="2347436" y="576739"/>
                    <a:pt x="2390299" y="529114"/>
                    <a:pt x="2412207" y="428149"/>
                  </a:cubicBezTo>
                  <a:cubicBezTo>
                    <a:pt x="2422684" y="494824"/>
                    <a:pt x="2456021" y="576739"/>
                    <a:pt x="2521744" y="576739"/>
                  </a:cubicBezTo>
                  <a:cubicBezTo>
                    <a:pt x="2559844" y="576739"/>
                    <a:pt x="2593182" y="537686"/>
                    <a:pt x="2618899" y="486251"/>
                  </a:cubicBezTo>
                  <a:cubicBezTo>
                    <a:pt x="2625566" y="539591"/>
                    <a:pt x="2640807" y="576739"/>
                    <a:pt x="2670334" y="576739"/>
                  </a:cubicBezTo>
                  <a:cubicBezTo>
                    <a:pt x="2746534" y="576739"/>
                    <a:pt x="2743676" y="274796"/>
                    <a:pt x="2803684" y="274796"/>
                  </a:cubicBezTo>
                  <a:cubicBezTo>
                    <a:pt x="2850357" y="274796"/>
                    <a:pt x="2836069" y="576739"/>
                    <a:pt x="2947511" y="576739"/>
                  </a:cubicBezTo>
                  <a:cubicBezTo>
                    <a:pt x="3000851" y="576739"/>
                    <a:pt x="3025616" y="531971"/>
                    <a:pt x="3040857" y="474821"/>
                  </a:cubicBezTo>
                  <a:cubicBezTo>
                    <a:pt x="3061811" y="558641"/>
                    <a:pt x="3094196" y="576739"/>
                    <a:pt x="3121819" y="576739"/>
                  </a:cubicBezTo>
                  <a:cubicBezTo>
                    <a:pt x="3138964" y="576739"/>
                    <a:pt x="3152299" y="571024"/>
                    <a:pt x="3169444" y="550069"/>
                  </a:cubicBezTo>
                  <a:cubicBezTo>
                    <a:pt x="3085624" y="511969"/>
                    <a:pt x="3092291" y="375761"/>
                    <a:pt x="3092291" y="287179"/>
                  </a:cubicBezTo>
                  <a:close/>
                  <a:moveTo>
                    <a:pt x="1267301" y="806291"/>
                  </a:moveTo>
                  <a:cubicBezTo>
                    <a:pt x="1240631" y="806291"/>
                    <a:pt x="1226344" y="780574"/>
                    <a:pt x="1226344" y="751999"/>
                  </a:cubicBezTo>
                  <a:cubicBezTo>
                    <a:pt x="1226344" y="674846"/>
                    <a:pt x="1283494" y="632936"/>
                    <a:pt x="1353026" y="597694"/>
                  </a:cubicBezTo>
                  <a:cubicBezTo>
                    <a:pt x="1349216" y="768191"/>
                    <a:pt x="1310164" y="806291"/>
                    <a:pt x="1267301" y="806291"/>
                  </a:cubicBezTo>
                  <a:close/>
                  <a:moveTo>
                    <a:pt x="1614964" y="257651"/>
                  </a:moveTo>
                  <a:cubicBezTo>
                    <a:pt x="1640681" y="257651"/>
                    <a:pt x="1655921" y="281464"/>
                    <a:pt x="1653064" y="315754"/>
                  </a:cubicBezTo>
                  <a:cubicBezTo>
                    <a:pt x="1650206" y="355759"/>
                    <a:pt x="1620679" y="402431"/>
                    <a:pt x="1569244" y="438626"/>
                  </a:cubicBezTo>
                  <a:cubicBezTo>
                    <a:pt x="1543526" y="362426"/>
                    <a:pt x="1563529" y="257651"/>
                    <a:pt x="1614964" y="257651"/>
                  </a:cubicBezTo>
                  <a:close/>
                </a:path>
              </a:pathLst>
            </a:custGeom>
            <a:solidFill>
              <a:srgbClr val="0072AF"/>
            </a:solidFill>
            <a:ln w="9525" cap="flat">
              <a:noFill/>
              <a:prstDash val="solid"/>
              <a:miter/>
            </a:ln>
          </p:spPr>
          <p:txBody>
            <a:bodyPr lIns="73152" tIns="36576" rIns="73152" bIns="36576" rtlCol="0" anchor="ctr"/>
            <a:lstStyle/>
            <a:p>
              <a:endParaRPr lang="de-DE" dirty="0"/>
            </a:p>
          </p:txBody>
        </p:sp>
        <p:sp>
          <p:nvSpPr>
            <p:cNvPr id="10" name="Freeform: Shape 9">
              <a:extLst>
                <a:ext uri="{FF2B5EF4-FFF2-40B4-BE49-F238E27FC236}">
                  <a16:creationId xmlns:a16="http://schemas.microsoft.com/office/drawing/2014/main" id="{217CBF3A-5C0A-4C4E-9FD3-E028E791FE81}"/>
                </a:ext>
              </a:extLst>
            </p:cNvPr>
            <p:cNvSpPr/>
            <p:nvPr/>
          </p:nvSpPr>
          <p:spPr>
            <a:xfrm>
              <a:off x="10915493" y="643771"/>
              <a:ext cx="54409" cy="59850"/>
            </a:xfrm>
            <a:custGeom>
              <a:avLst/>
              <a:gdLst>
                <a:gd name="connsiteX0" fmla="*/ 51942 w 95250"/>
                <a:gd name="connsiteY0" fmla="*/ 99569 h 104775"/>
                <a:gd name="connsiteX1" fmla="*/ 93853 w 95250"/>
                <a:gd name="connsiteY1" fmla="*/ 51944 h 104775"/>
                <a:gd name="connsiteX2" fmla="*/ 51942 w 95250"/>
                <a:gd name="connsiteY2" fmla="*/ 7176 h 104775"/>
                <a:gd name="connsiteX3" fmla="*/ 7175 w 95250"/>
                <a:gd name="connsiteY3" fmla="*/ 54801 h 104775"/>
                <a:gd name="connsiteX4" fmla="*/ 51942 w 95250"/>
                <a:gd name="connsiteY4" fmla="*/ 99569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104775">
                  <a:moveTo>
                    <a:pt x="51942" y="99569"/>
                  </a:moveTo>
                  <a:cubicBezTo>
                    <a:pt x="76707" y="98616"/>
                    <a:pt x="93853" y="77661"/>
                    <a:pt x="93853" y="51944"/>
                  </a:cubicBezTo>
                  <a:cubicBezTo>
                    <a:pt x="93853" y="26226"/>
                    <a:pt x="76707" y="6224"/>
                    <a:pt x="51942" y="7176"/>
                  </a:cubicBezTo>
                  <a:cubicBezTo>
                    <a:pt x="27178" y="8129"/>
                    <a:pt x="7175" y="29084"/>
                    <a:pt x="7175" y="54801"/>
                  </a:cubicBezTo>
                  <a:cubicBezTo>
                    <a:pt x="6222" y="80519"/>
                    <a:pt x="27178" y="100521"/>
                    <a:pt x="51942" y="99569"/>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1" name="Freeform: Shape 10">
              <a:extLst>
                <a:ext uri="{FF2B5EF4-FFF2-40B4-BE49-F238E27FC236}">
                  <a16:creationId xmlns:a16="http://schemas.microsoft.com/office/drawing/2014/main" id="{0CD80AA6-A949-4FC4-8CD0-6E6D7300DF2C}"/>
                </a:ext>
              </a:extLst>
            </p:cNvPr>
            <p:cNvSpPr/>
            <p:nvPr/>
          </p:nvSpPr>
          <p:spPr>
            <a:xfrm>
              <a:off x="11270254" y="654106"/>
              <a:ext cx="54409" cy="54409"/>
            </a:xfrm>
            <a:custGeom>
              <a:avLst/>
              <a:gdLst>
                <a:gd name="connsiteX0" fmla="*/ 48101 w 95250"/>
                <a:gd name="connsiteY0" fmla="*/ 94808 h 95250"/>
                <a:gd name="connsiteX1" fmla="*/ 89059 w 95250"/>
                <a:gd name="connsiteY1" fmla="*/ 49088 h 95250"/>
                <a:gd name="connsiteX2" fmla="*/ 48101 w 95250"/>
                <a:gd name="connsiteY2" fmla="*/ 7178 h 95250"/>
                <a:gd name="connsiteX3" fmla="*/ 7144 w 95250"/>
                <a:gd name="connsiteY3" fmla="*/ 52898 h 95250"/>
                <a:gd name="connsiteX4" fmla="*/ 48101 w 95250"/>
                <a:gd name="connsiteY4" fmla="*/ 9480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48101" y="94808"/>
                  </a:moveTo>
                  <a:cubicBezTo>
                    <a:pt x="70961" y="93856"/>
                    <a:pt x="89059" y="73853"/>
                    <a:pt x="89059" y="49088"/>
                  </a:cubicBezTo>
                  <a:cubicBezTo>
                    <a:pt x="89059" y="25275"/>
                    <a:pt x="70961" y="6225"/>
                    <a:pt x="48101" y="7178"/>
                  </a:cubicBezTo>
                  <a:cubicBezTo>
                    <a:pt x="25241" y="8131"/>
                    <a:pt x="7144" y="28133"/>
                    <a:pt x="7144" y="52898"/>
                  </a:cubicBezTo>
                  <a:cubicBezTo>
                    <a:pt x="8096" y="76711"/>
                    <a:pt x="26194" y="95761"/>
                    <a:pt x="48101" y="94808"/>
                  </a:cubicBezTo>
                  <a:close/>
                </a:path>
              </a:pathLst>
            </a:custGeom>
            <a:solidFill>
              <a:srgbClr val="0072AF"/>
            </a:solidFill>
            <a:ln w="9525" cap="flat">
              <a:noFill/>
              <a:prstDash val="solid"/>
              <a:miter/>
            </a:ln>
          </p:spPr>
          <p:txBody>
            <a:bodyPr lIns="73152" tIns="36576" rIns="73152" bIns="36576" rtlCol="0" anchor="ctr"/>
            <a:lstStyle/>
            <a:p>
              <a:endParaRPr lang="de-DE"/>
            </a:p>
          </p:txBody>
        </p:sp>
        <p:sp>
          <p:nvSpPr>
            <p:cNvPr id="12" name="Freeform: Shape 11">
              <a:extLst>
                <a:ext uri="{FF2B5EF4-FFF2-40B4-BE49-F238E27FC236}">
                  <a16:creationId xmlns:a16="http://schemas.microsoft.com/office/drawing/2014/main" id="{E8743398-464F-49A4-8D54-C73C461670F9}"/>
                </a:ext>
              </a:extLst>
            </p:cNvPr>
            <p:cNvSpPr/>
            <p:nvPr/>
          </p:nvSpPr>
          <p:spPr>
            <a:xfrm>
              <a:off x="11384515" y="612775"/>
              <a:ext cx="397182" cy="331893"/>
            </a:xfrm>
            <a:custGeom>
              <a:avLst/>
              <a:gdLst>
                <a:gd name="connsiteX0" fmla="*/ 689134 w 695325"/>
                <a:gd name="connsiteY0" fmla="*/ 368141 h 581025"/>
                <a:gd name="connsiteX1" fmla="*/ 571024 w 695325"/>
                <a:gd name="connsiteY1" fmla="*/ 127159 h 581025"/>
                <a:gd name="connsiteX2" fmla="*/ 388144 w 695325"/>
                <a:gd name="connsiteY2" fmla="*/ 13811 h 581025"/>
                <a:gd name="connsiteX3" fmla="*/ 371951 w 695325"/>
                <a:gd name="connsiteY3" fmla="*/ 7144 h 581025"/>
                <a:gd name="connsiteX4" fmla="*/ 371951 w 695325"/>
                <a:gd name="connsiteY4" fmla="*/ 7144 h 581025"/>
                <a:gd name="connsiteX5" fmla="*/ 371951 w 695325"/>
                <a:gd name="connsiteY5" fmla="*/ 7144 h 581025"/>
                <a:gd name="connsiteX6" fmla="*/ 7144 w 695325"/>
                <a:gd name="connsiteY6" fmla="*/ 383381 h 581025"/>
                <a:gd name="connsiteX7" fmla="*/ 132874 w 695325"/>
                <a:gd name="connsiteY7" fmla="*/ 569119 h 581025"/>
                <a:gd name="connsiteX8" fmla="*/ 262414 w 695325"/>
                <a:gd name="connsiteY8" fmla="*/ 571976 h 581025"/>
                <a:gd name="connsiteX9" fmla="*/ 358616 w 695325"/>
                <a:gd name="connsiteY9" fmla="*/ 506254 h 581025"/>
                <a:gd name="connsiteX10" fmla="*/ 577692 w 695325"/>
                <a:gd name="connsiteY10" fmla="*/ 271939 h 581025"/>
                <a:gd name="connsiteX11" fmla="*/ 690086 w 695325"/>
                <a:gd name="connsiteY11" fmla="*/ 374809 h 581025"/>
                <a:gd name="connsiteX12" fmla="*/ 689134 w 695325"/>
                <a:gd name="connsiteY12" fmla="*/ 368141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325" h="581025">
                  <a:moveTo>
                    <a:pt x="689134" y="368141"/>
                  </a:moveTo>
                  <a:cubicBezTo>
                    <a:pt x="687229" y="271939"/>
                    <a:pt x="641509" y="191929"/>
                    <a:pt x="571024" y="127159"/>
                  </a:cubicBezTo>
                  <a:cubicBezTo>
                    <a:pt x="517684" y="78581"/>
                    <a:pt x="453866" y="41434"/>
                    <a:pt x="388144" y="13811"/>
                  </a:cubicBezTo>
                  <a:cubicBezTo>
                    <a:pt x="382429" y="11906"/>
                    <a:pt x="377666" y="9049"/>
                    <a:pt x="371951" y="7144"/>
                  </a:cubicBezTo>
                  <a:lnTo>
                    <a:pt x="371951" y="7144"/>
                  </a:lnTo>
                  <a:cubicBezTo>
                    <a:pt x="371951" y="7144"/>
                    <a:pt x="371951" y="7144"/>
                    <a:pt x="371951" y="7144"/>
                  </a:cubicBezTo>
                  <a:cubicBezTo>
                    <a:pt x="290036" y="105251"/>
                    <a:pt x="7144" y="178594"/>
                    <a:pt x="7144" y="383381"/>
                  </a:cubicBezTo>
                  <a:cubicBezTo>
                    <a:pt x="7144" y="463391"/>
                    <a:pt x="57626" y="538639"/>
                    <a:pt x="132874" y="569119"/>
                  </a:cubicBezTo>
                  <a:cubicBezTo>
                    <a:pt x="175736" y="585311"/>
                    <a:pt x="219551" y="586264"/>
                    <a:pt x="262414" y="571976"/>
                  </a:cubicBezTo>
                  <a:cubicBezTo>
                    <a:pt x="300514" y="559594"/>
                    <a:pt x="332899" y="535781"/>
                    <a:pt x="358616" y="506254"/>
                  </a:cubicBezTo>
                  <a:cubicBezTo>
                    <a:pt x="441484" y="413861"/>
                    <a:pt x="475774" y="271939"/>
                    <a:pt x="577692" y="271939"/>
                  </a:cubicBezTo>
                  <a:cubicBezTo>
                    <a:pt x="671036" y="271939"/>
                    <a:pt x="683419" y="338614"/>
                    <a:pt x="690086" y="374809"/>
                  </a:cubicBezTo>
                  <a:cubicBezTo>
                    <a:pt x="689134" y="373856"/>
                    <a:pt x="689134" y="371951"/>
                    <a:pt x="689134" y="368141"/>
                  </a:cubicBezTo>
                  <a:close/>
                </a:path>
              </a:pathLst>
            </a:custGeom>
            <a:solidFill>
              <a:srgbClr val="0072AF"/>
            </a:solidFill>
            <a:ln w="9525" cap="flat">
              <a:noFill/>
              <a:prstDash val="solid"/>
              <a:miter/>
            </a:ln>
          </p:spPr>
          <p:txBody>
            <a:bodyPr lIns="73152" tIns="36576" rIns="73152" bIns="36576" rtlCol="0" anchor="ctr"/>
            <a:lstStyle/>
            <a:p>
              <a:endParaRPr lang="de-DE"/>
            </a:p>
          </p:txBody>
        </p:sp>
      </p:grpSp>
    </p:spTree>
    <p:extLst>
      <p:ext uri="{BB962C8B-B14F-4D97-AF65-F5344CB8AC3E}">
        <p14:creationId xmlns:p14="http://schemas.microsoft.com/office/powerpoint/2010/main" val="2607346065"/>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2EBDB0D-AC97-40F0-9DD9-F997B00816C8}"/>
              </a:ext>
              <a:ext uri="{C183D7F6-B498-43B3-948B-1728B52AA6E4}">
                <adec:decorative xmlns:adec="http://schemas.microsoft.com/office/drawing/2017/decorative" val="1"/>
              </a:ext>
            </a:extLst>
          </p:cNvPr>
          <p:cNvSpPr/>
          <p:nvPr userDrawn="1"/>
        </p:nvSpPr>
        <p:spPr>
          <a:xfrm>
            <a:off x="-1" y="0"/>
            <a:ext cx="4749299"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2" name="Title 1">
            <a:extLst>
              <a:ext uri="{FF2B5EF4-FFF2-40B4-BE49-F238E27FC236}">
                <a16:creationId xmlns:a16="http://schemas.microsoft.com/office/drawing/2014/main" id="{4774F36F-3194-40C1-BFCB-D2FC8CB290B2}"/>
              </a:ext>
            </a:extLst>
          </p:cNvPr>
          <p:cNvSpPr>
            <a:spLocks noGrp="1"/>
          </p:cNvSpPr>
          <p:nvPr>
            <p:ph type="title"/>
          </p:nvPr>
        </p:nvSpPr>
        <p:spPr>
          <a:xfrm>
            <a:off x="404813" y="388188"/>
            <a:ext cx="4323035" cy="2392740"/>
          </a:xfrm>
        </p:spPr>
        <p:txBody>
          <a:bodyPr/>
          <a:lstStyle>
            <a:lvl1pPr>
              <a:defRPr sz="4000">
                <a:solidFill>
                  <a:schemeClr val="bg1"/>
                </a:solidFill>
              </a:defRPr>
            </a:lvl1pPr>
          </a:lstStyle>
          <a:p>
            <a:r>
              <a:rPr lang="en-US"/>
              <a:t>Click to edit Master title style</a:t>
            </a:r>
          </a:p>
        </p:txBody>
      </p:sp>
      <p:sp>
        <p:nvSpPr>
          <p:cNvPr id="5" name="Oval 20">
            <a:extLst>
              <a:ext uri="{FF2B5EF4-FFF2-40B4-BE49-F238E27FC236}">
                <a16:creationId xmlns:a16="http://schemas.microsoft.com/office/drawing/2014/main" id="{0B27F5C5-C656-4F2F-9EEE-B93F6E79E727}"/>
              </a:ext>
              <a:ext uri="{C183D7F6-B498-43B3-948B-1728B52AA6E4}">
                <adec:decorative xmlns:adec="http://schemas.microsoft.com/office/drawing/2017/decorative" val="1"/>
              </a:ext>
            </a:extLst>
          </p:cNvPr>
          <p:cNvSpPr/>
          <p:nvPr userDrawn="1"/>
        </p:nvSpPr>
        <p:spPr>
          <a:xfrm>
            <a:off x="5327637" y="711496"/>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811B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Text Placeholder 4">
            <a:extLst>
              <a:ext uri="{FF2B5EF4-FFF2-40B4-BE49-F238E27FC236}">
                <a16:creationId xmlns:a16="http://schemas.microsoft.com/office/drawing/2014/main" id="{6C41C771-7ED2-45AF-884F-E0E275C6B347}"/>
              </a:ext>
            </a:extLst>
          </p:cNvPr>
          <p:cNvSpPr>
            <a:spLocks noGrp="1"/>
          </p:cNvSpPr>
          <p:nvPr>
            <p:ph type="body" sz="quarter" idx="35" hasCustomPrompt="1"/>
          </p:nvPr>
        </p:nvSpPr>
        <p:spPr>
          <a:xfrm>
            <a:off x="5498013" y="1040484"/>
            <a:ext cx="863263" cy="482705"/>
          </a:xfrm>
          <a:prstGeom prst="rect">
            <a:avLst/>
          </a:prstGeom>
          <a:noFill/>
        </p:spPr>
        <p:txBody>
          <a:bodyPr wrap="none" anchor="ctr">
            <a:noAutofit/>
          </a:bodyPr>
          <a:lstStyle>
            <a:lvl1pPr algn="ctr">
              <a:defRPr sz="3600" b="0">
                <a:solidFill>
                  <a:schemeClr val="bg1"/>
                </a:solidFill>
              </a:defRPr>
            </a:lvl1pPr>
            <a:lvl2pPr>
              <a:defRPr sz="1400"/>
            </a:lvl2pPr>
            <a:lvl3pPr>
              <a:defRPr sz="1200"/>
            </a:lvl3pPr>
            <a:lvl4pPr>
              <a:defRPr sz="1100"/>
            </a:lvl4pPr>
            <a:lvl5pPr>
              <a:defRPr sz="1100"/>
            </a:lvl5pPr>
          </a:lstStyle>
          <a:p>
            <a:pPr lvl="0"/>
            <a:r>
              <a:rPr lang="en-US"/>
              <a:t>Nº</a:t>
            </a:r>
          </a:p>
        </p:txBody>
      </p:sp>
      <p:sp>
        <p:nvSpPr>
          <p:cNvPr id="6" name="Text Placeholder 4">
            <a:extLst>
              <a:ext uri="{FF2B5EF4-FFF2-40B4-BE49-F238E27FC236}">
                <a16:creationId xmlns:a16="http://schemas.microsoft.com/office/drawing/2014/main" id="{6A82ADF8-12C7-4D27-8457-7F3D1C93EB46}"/>
              </a:ext>
            </a:extLst>
          </p:cNvPr>
          <p:cNvSpPr>
            <a:spLocks noGrp="1"/>
          </p:cNvSpPr>
          <p:nvPr>
            <p:ph type="body" sz="quarter" idx="29" hasCustomPrompt="1"/>
          </p:nvPr>
        </p:nvSpPr>
        <p:spPr>
          <a:xfrm>
            <a:off x="6787432" y="518014"/>
            <a:ext cx="4020458" cy="412363"/>
          </a:xfrm>
          <a:prstGeom prst="rect">
            <a:avLst/>
          </a:prstGeom>
          <a:noFill/>
        </p:spPr>
        <p:txBody>
          <a:bodyPr anchor="ctr">
            <a:noAutofit/>
          </a:bodyPr>
          <a:lstStyle>
            <a:lvl1pPr algn="l">
              <a:defRPr sz="1600" b="0">
                <a:solidFill>
                  <a:srgbClr val="0070AD"/>
                </a:solidFill>
                <a:latin typeface="+mj-lt"/>
              </a:defRPr>
            </a:lvl1pPr>
            <a:lvl2pPr>
              <a:defRPr sz="1400"/>
            </a:lvl2pPr>
            <a:lvl3pPr>
              <a:defRPr sz="1200"/>
            </a:lvl3pPr>
            <a:lvl4pPr>
              <a:defRPr sz="1100"/>
            </a:lvl4pPr>
            <a:lvl5pPr>
              <a:defRPr sz="1100"/>
            </a:lvl5pPr>
          </a:lstStyle>
          <a:p>
            <a:pPr lvl="0"/>
            <a:r>
              <a:rPr lang="en-US"/>
              <a:t>Click to insert title</a:t>
            </a:r>
          </a:p>
        </p:txBody>
      </p:sp>
      <p:sp>
        <p:nvSpPr>
          <p:cNvPr id="7" name="Text Placeholder 7">
            <a:extLst>
              <a:ext uri="{FF2B5EF4-FFF2-40B4-BE49-F238E27FC236}">
                <a16:creationId xmlns:a16="http://schemas.microsoft.com/office/drawing/2014/main" id="{E18CF815-87D3-425A-8169-07DAC5996151}"/>
              </a:ext>
            </a:extLst>
          </p:cNvPr>
          <p:cNvSpPr>
            <a:spLocks noGrp="1"/>
          </p:cNvSpPr>
          <p:nvPr>
            <p:ph type="body" sz="quarter" idx="30" hasCustomPrompt="1"/>
          </p:nvPr>
        </p:nvSpPr>
        <p:spPr>
          <a:xfrm>
            <a:off x="6787433" y="936969"/>
            <a:ext cx="4020458" cy="1177616"/>
          </a:xfrm>
          <a:prstGeom prst="rect">
            <a:avLst/>
          </a:prstGeom>
        </p:spPr>
        <p:txBody>
          <a:bodyPr>
            <a:noAutofit/>
          </a:bodyPr>
          <a:lstStyle>
            <a:lvl1pPr>
              <a:lnSpc>
                <a:spcPct val="100000"/>
              </a:lnSpc>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1"/>
            <a:r>
              <a:rPr lang="en-US" dirty="0"/>
              <a:t>Second level</a:t>
            </a:r>
          </a:p>
          <a:p>
            <a:pPr lvl="2"/>
            <a:r>
              <a:rPr lang="en-US" dirty="0"/>
              <a:t>Third level</a:t>
            </a:r>
          </a:p>
          <a:p>
            <a:pPr lvl="3"/>
            <a:r>
              <a:rPr lang="en-US" dirty="0"/>
              <a:t>Fourth level</a:t>
            </a:r>
          </a:p>
        </p:txBody>
      </p:sp>
      <p:sp>
        <p:nvSpPr>
          <p:cNvPr id="4" name="Oval 20">
            <a:extLst>
              <a:ext uri="{FF2B5EF4-FFF2-40B4-BE49-F238E27FC236}">
                <a16:creationId xmlns:a16="http://schemas.microsoft.com/office/drawing/2014/main" id="{71209714-A86B-492A-AC18-2DBD1D17EB98}"/>
              </a:ext>
              <a:ext uri="{C183D7F6-B498-43B3-948B-1728B52AA6E4}">
                <adec:decorative xmlns:adec="http://schemas.microsoft.com/office/drawing/2017/decorative" val="1"/>
              </a:ext>
            </a:extLst>
          </p:cNvPr>
          <p:cNvSpPr/>
          <p:nvPr userDrawn="1"/>
        </p:nvSpPr>
        <p:spPr>
          <a:xfrm>
            <a:off x="5327637" y="2656077"/>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590A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3" name="Text Placeholder 4">
            <a:extLst>
              <a:ext uri="{FF2B5EF4-FFF2-40B4-BE49-F238E27FC236}">
                <a16:creationId xmlns:a16="http://schemas.microsoft.com/office/drawing/2014/main" id="{1CDF667B-1AA2-4981-B115-B40754E318E4}"/>
              </a:ext>
            </a:extLst>
          </p:cNvPr>
          <p:cNvSpPr>
            <a:spLocks noGrp="1"/>
          </p:cNvSpPr>
          <p:nvPr>
            <p:ph type="body" sz="quarter" idx="36" hasCustomPrompt="1"/>
          </p:nvPr>
        </p:nvSpPr>
        <p:spPr>
          <a:xfrm>
            <a:off x="5498013" y="2996221"/>
            <a:ext cx="863263" cy="482705"/>
          </a:xfrm>
          <a:prstGeom prst="rect">
            <a:avLst/>
          </a:prstGeom>
          <a:noFill/>
        </p:spPr>
        <p:txBody>
          <a:bodyPr wrap="none" anchor="ctr">
            <a:noAutofit/>
          </a:bodyPr>
          <a:lstStyle>
            <a:lvl1pPr algn="ctr">
              <a:defRPr sz="3600" b="0">
                <a:solidFill>
                  <a:schemeClr val="bg1"/>
                </a:solidFill>
              </a:defRPr>
            </a:lvl1pPr>
            <a:lvl2pPr>
              <a:defRPr sz="1400"/>
            </a:lvl2pPr>
            <a:lvl3pPr>
              <a:defRPr sz="1200"/>
            </a:lvl3pPr>
            <a:lvl4pPr>
              <a:defRPr sz="1100"/>
            </a:lvl4pPr>
            <a:lvl5pPr>
              <a:defRPr sz="1100"/>
            </a:lvl5pPr>
          </a:lstStyle>
          <a:p>
            <a:pPr lvl="0"/>
            <a:r>
              <a:rPr lang="en-US"/>
              <a:t>Nº</a:t>
            </a:r>
          </a:p>
        </p:txBody>
      </p:sp>
      <p:sp>
        <p:nvSpPr>
          <p:cNvPr id="10" name="Text Placeholder 4">
            <a:extLst>
              <a:ext uri="{FF2B5EF4-FFF2-40B4-BE49-F238E27FC236}">
                <a16:creationId xmlns:a16="http://schemas.microsoft.com/office/drawing/2014/main" id="{949B542E-285C-4837-B671-696E4DC001E9}"/>
              </a:ext>
            </a:extLst>
          </p:cNvPr>
          <p:cNvSpPr>
            <a:spLocks noGrp="1"/>
          </p:cNvSpPr>
          <p:nvPr>
            <p:ph type="body" sz="quarter" idx="33" hasCustomPrompt="1"/>
          </p:nvPr>
        </p:nvSpPr>
        <p:spPr>
          <a:xfrm>
            <a:off x="6787432" y="2563381"/>
            <a:ext cx="4020458" cy="412363"/>
          </a:xfrm>
          <a:prstGeom prst="rect">
            <a:avLst/>
          </a:prstGeom>
          <a:noFill/>
        </p:spPr>
        <p:txBody>
          <a:bodyPr anchor="ctr">
            <a:noAutofit/>
          </a:bodyPr>
          <a:lstStyle>
            <a:lvl1pPr algn="l">
              <a:defRPr sz="1600" b="0">
                <a:solidFill>
                  <a:srgbClr val="0070AD"/>
                </a:solidFill>
                <a:latin typeface="+mj-lt"/>
              </a:defRPr>
            </a:lvl1pPr>
            <a:lvl2pPr>
              <a:defRPr sz="1400"/>
            </a:lvl2pPr>
            <a:lvl3pPr>
              <a:defRPr sz="1200"/>
            </a:lvl3pPr>
            <a:lvl4pPr>
              <a:defRPr sz="1100"/>
            </a:lvl4pPr>
            <a:lvl5pPr>
              <a:defRPr sz="1100"/>
            </a:lvl5pPr>
          </a:lstStyle>
          <a:p>
            <a:pPr lvl="0"/>
            <a:r>
              <a:rPr lang="en-US"/>
              <a:t>Click to insert title</a:t>
            </a:r>
          </a:p>
        </p:txBody>
      </p:sp>
      <p:sp>
        <p:nvSpPr>
          <p:cNvPr id="11" name="Text Placeholder 7">
            <a:extLst>
              <a:ext uri="{FF2B5EF4-FFF2-40B4-BE49-F238E27FC236}">
                <a16:creationId xmlns:a16="http://schemas.microsoft.com/office/drawing/2014/main" id="{09A45E63-A970-497F-9E53-8D389A8457FB}"/>
              </a:ext>
            </a:extLst>
          </p:cNvPr>
          <p:cNvSpPr>
            <a:spLocks noGrp="1"/>
          </p:cNvSpPr>
          <p:nvPr>
            <p:ph type="body" sz="quarter" idx="34" hasCustomPrompt="1"/>
          </p:nvPr>
        </p:nvSpPr>
        <p:spPr>
          <a:xfrm>
            <a:off x="6787433" y="2982336"/>
            <a:ext cx="4020458" cy="1177616"/>
          </a:xfrm>
          <a:prstGeom prst="rect">
            <a:avLst/>
          </a:prstGeom>
        </p:spPr>
        <p:txBody>
          <a:bodyPr>
            <a:noAutofit/>
          </a:bodyPr>
          <a:lstStyle>
            <a:lvl1pPr>
              <a:lnSpc>
                <a:spcPct val="100000"/>
              </a:lnSpc>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1"/>
            <a:r>
              <a:rPr lang="en-US" dirty="0"/>
              <a:t>Second level</a:t>
            </a:r>
          </a:p>
          <a:p>
            <a:pPr lvl="2"/>
            <a:r>
              <a:rPr lang="en-US" dirty="0"/>
              <a:t>Third level</a:t>
            </a:r>
          </a:p>
          <a:p>
            <a:pPr lvl="3"/>
            <a:r>
              <a:rPr lang="en-US" dirty="0"/>
              <a:t>Fourth level</a:t>
            </a:r>
          </a:p>
        </p:txBody>
      </p:sp>
      <p:sp>
        <p:nvSpPr>
          <p:cNvPr id="3" name="Oval 20">
            <a:extLst>
              <a:ext uri="{FF2B5EF4-FFF2-40B4-BE49-F238E27FC236}">
                <a16:creationId xmlns:a16="http://schemas.microsoft.com/office/drawing/2014/main" id="{F88C0E2C-E612-44EC-9013-AD68C65B671C}"/>
              </a:ext>
              <a:ext uri="{C183D7F6-B498-43B3-948B-1728B52AA6E4}">
                <adec:decorative xmlns:adec="http://schemas.microsoft.com/office/drawing/2017/decorative" val="1"/>
              </a:ext>
            </a:extLst>
          </p:cNvPr>
          <p:cNvSpPr/>
          <p:nvPr userDrawn="1"/>
        </p:nvSpPr>
        <p:spPr>
          <a:xfrm>
            <a:off x="5327637" y="4780395"/>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A600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Text Placeholder 4">
            <a:extLst>
              <a:ext uri="{FF2B5EF4-FFF2-40B4-BE49-F238E27FC236}">
                <a16:creationId xmlns:a16="http://schemas.microsoft.com/office/drawing/2014/main" id="{A411BF5D-81E9-4AC1-AE6D-53DC26B2ECA6}"/>
              </a:ext>
            </a:extLst>
          </p:cNvPr>
          <p:cNvSpPr>
            <a:spLocks noGrp="1"/>
          </p:cNvSpPr>
          <p:nvPr>
            <p:ph type="body" sz="quarter" idx="37" hasCustomPrompt="1"/>
          </p:nvPr>
        </p:nvSpPr>
        <p:spPr>
          <a:xfrm>
            <a:off x="5498013" y="5107841"/>
            <a:ext cx="863263" cy="482705"/>
          </a:xfrm>
          <a:prstGeom prst="rect">
            <a:avLst/>
          </a:prstGeom>
          <a:noFill/>
        </p:spPr>
        <p:txBody>
          <a:bodyPr wrap="none" anchor="ctr">
            <a:noAutofit/>
          </a:bodyPr>
          <a:lstStyle>
            <a:lvl1pPr algn="ctr">
              <a:defRPr sz="3600" b="0">
                <a:solidFill>
                  <a:schemeClr val="bg1"/>
                </a:solidFill>
              </a:defRPr>
            </a:lvl1pPr>
            <a:lvl2pPr>
              <a:defRPr sz="1400"/>
            </a:lvl2pPr>
            <a:lvl3pPr>
              <a:defRPr sz="1200"/>
            </a:lvl3pPr>
            <a:lvl4pPr>
              <a:defRPr sz="1100"/>
            </a:lvl4pPr>
            <a:lvl5pPr>
              <a:defRPr sz="1100"/>
            </a:lvl5pPr>
          </a:lstStyle>
          <a:p>
            <a:pPr lvl="0"/>
            <a:r>
              <a:rPr lang="en-US"/>
              <a:t>Nº</a:t>
            </a:r>
          </a:p>
        </p:txBody>
      </p:sp>
      <p:sp>
        <p:nvSpPr>
          <p:cNvPr id="8" name="Text Placeholder 4">
            <a:extLst>
              <a:ext uri="{FF2B5EF4-FFF2-40B4-BE49-F238E27FC236}">
                <a16:creationId xmlns:a16="http://schemas.microsoft.com/office/drawing/2014/main" id="{42676D57-7318-4038-8625-151D4DD857E7}"/>
              </a:ext>
            </a:extLst>
          </p:cNvPr>
          <p:cNvSpPr>
            <a:spLocks noGrp="1"/>
          </p:cNvSpPr>
          <p:nvPr>
            <p:ph type="body" sz="quarter" idx="31" hasCustomPrompt="1"/>
          </p:nvPr>
        </p:nvSpPr>
        <p:spPr>
          <a:xfrm>
            <a:off x="6787432" y="4647262"/>
            <a:ext cx="4020458" cy="412363"/>
          </a:xfrm>
          <a:prstGeom prst="rect">
            <a:avLst/>
          </a:prstGeom>
          <a:noFill/>
        </p:spPr>
        <p:txBody>
          <a:bodyPr anchor="ctr">
            <a:noAutofit/>
          </a:bodyPr>
          <a:lstStyle>
            <a:lvl1pPr algn="l">
              <a:defRPr sz="1600" b="0">
                <a:solidFill>
                  <a:srgbClr val="0070AD"/>
                </a:solidFill>
                <a:latin typeface="+mj-lt"/>
              </a:defRPr>
            </a:lvl1pPr>
            <a:lvl2pPr>
              <a:defRPr sz="1400"/>
            </a:lvl2pPr>
            <a:lvl3pPr>
              <a:defRPr sz="1200"/>
            </a:lvl3pPr>
            <a:lvl4pPr>
              <a:defRPr sz="1100"/>
            </a:lvl4pPr>
            <a:lvl5pPr>
              <a:defRPr sz="1100"/>
            </a:lvl5pPr>
          </a:lstStyle>
          <a:p>
            <a:pPr lvl="0"/>
            <a:r>
              <a:rPr lang="en-US"/>
              <a:t>Click to insert title</a:t>
            </a:r>
          </a:p>
        </p:txBody>
      </p:sp>
      <p:sp>
        <p:nvSpPr>
          <p:cNvPr id="9" name="Text Placeholder 7">
            <a:extLst>
              <a:ext uri="{FF2B5EF4-FFF2-40B4-BE49-F238E27FC236}">
                <a16:creationId xmlns:a16="http://schemas.microsoft.com/office/drawing/2014/main" id="{9AB98D4C-7485-4468-A517-B5B92B48F38A}"/>
              </a:ext>
            </a:extLst>
          </p:cNvPr>
          <p:cNvSpPr>
            <a:spLocks noGrp="1"/>
          </p:cNvSpPr>
          <p:nvPr>
            <p:ph type="body" sz="quarter" idx="32" hasCustomPrompt="1"/>
          </p:nvPr>
        </p:nvSpPr>
        <p:spPr>
          <a:xfrm>
            <a:off x="6787433" y="5066217"/>
            <a:ext cx="4020458" cy="1177616"/>
          </a:xfrm>
          <a:prstGeom prst="rect">
            <a:avLst/>
          </a:prstGeom>
        </p:spPr>
        <p:txBody>
          <a:bodyPr>
            <a:noAutofit/>
          </a:bodyPr>
          <a:lstStyle>
            <a:lvl1pPr>
              <a:lnSpc>
                <a:spcPct val="100000"/>
              </a:lnSpc>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065292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11" name="Title 1"/>
          <p:cNvSpPr>
            <a:spLocks noGrp="1"/>
          </p:cNvSpPr>
          <p:nvPr>
            <p:ph type="title"/>
          </p:nvPr>
        </p:nvSpPr>
        <p:spPr>
          <a:xfrm>
            <a:off x="227349" y="0"/>
            <a:ext cx="11125236" cy="1104900"/>
          </a:xfrm>
          <a:prstGeom prst="rect">
            <a:avLst/>
          </a:prstGeom>
        </p:spPr>
        <p:txBody>
          <a:bodyPr/>
          <a:lstStyle/>
          <a:p>
            <a:r>
              <a:rPr lang="en-US"/>
              <a:t>Click to edit Master title style</a:t>
            </a:r>
            <a:endParaRPr lang="en-GB"/>
          </a:p>
        </p:txBody>
      </p:sp>
      <p:sp>
        <p:nvSpPr>
          <p:cNvPr id="20" name="Picture Placeholder 47">
            <a:extLst>
              <a:ext uri="{FF2B5EF4-FFF2-40B4-BE49-F238E27FC236}">
                <a16:creationId xmlns:a16="http://schemas.microsoft.com/office/drawing/2014/main" id="{51CA337D-4B25-44C1-847A-AC0D74277B60}"/>
              </a:ext>
              <a:ext uri="{C183D7F6-B498-43B3-948B-1728B52AA6E4}">
                <adec:decorative xmlns:adec="http://schemas.microsoft.com/office/drawing/2017/decorative" val="1"/>
              </a:ext>
            </a:extLst>
          </p:cNvPr>
          <p:cNvSpPr>
            <a:spLocks noGrp="1"/>
          </p:cNvSpPr>
          <p:nvPr>
            <p:ph type="pic" sz="quarter" idx="19"/>
          </p:nvPr>
        </p:nvSpPr>
        <p:spPr>
          <a:xfrm>
            <a:off x="0" y="1192909"/>
            <a:ext cx="5591944" cy="5260428"/>
          </a:xfrm>
          <a:prstGeom prst="rect">
            <a:avLst/>
          </a:prstGeom>
        </p:spPr>
        <p:txBody>
          <a:bodyPr anchor="ctr"/>
          <a:lstStyle>
            <a:lvl1pPr algn="ctr">
              <a:defRPr/>
            </a:lvl1pPr>
          </a:lstStyle>
          <a:p>
            <a:r>
              <a:rPr lang="en-US"/>
              <a:t>Click icon to add picture</a:t>
            </a:r>
            <a:endParaRPr lang="pt-PT"/>
          </a:p>
        </p:txBody>
      </p:sp>
      <p:sp>
        <p:nvSpPr>
          <p:cNvPr id="12" name="Text Placeholder 7">
            <a:extLst>
              <a:ext uri="{FF2B5EF4-FFF2-40B4-BE49-F238E27FC236}">
                <a16:creationId xmlns:a16="http://schemas.microsoft.com/office/drawing/2014/main" id="{3E908611-FBB7-4987-BE0F-F09EAF1FFC80}"/>
              </a:ext>
            </a:extLst>
          </p:cNvPr>
          <p:cNvSpPr>
            <a:spLocks noGrp="1"/>
          </p:cNvSpPr>
          <p:nvPr>
            <p:ph type="body" sz="quarter" idx="11" hasCustomPrompt="1"/>
          </p:nvPr>
        </p:nvSpPr>
        <p:spPr>
          <a:xfrm>
            <a:off x="6600059" y="1192909"/>
            <a:ext cx="5007742" cy="555448"/>
          </a:xfrm>
          <a:prstGeom prst="rect">
            <a:avLst/>
          </a:prstGeom>
        </p:spPr>
        <p:txBody>
          <a:bodyPr anchor="ctr">
            <a:noAutofit/>
          </a:bodyPr>
          <a:lstStyle>
            <a:lvl1pPr>
              <a:lnSpc>
                <a:spcPct val="100000"/>
              </a:lnSpc>
              <a:defRPr sz="13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a:t>Click to insert text</a:t>
            </a:r>
          </a:p>
        </p:txBody>
      </p:sp>
      <p:sp>
        <p:nvSpPr>
          <p:cNvPr id="13" name="Text Placeholder 7">
            <a:extLst>
              <a:ext uri="{FF2B5EF4-FFF2-40B4-BE49-F238E27FC236}">
                <a16:creationId xmlns:a16="http://schemas.microsoft.com/office/drawing/2014/main" id="{306025B9-0362-4974-8920-7C764289CBA0}"/>
              </a:ext>
            </a:extLst>
          </p:cNvPr>
          <p:cNvSpPr>
            <a:spLocks noGrp="1"/>
          </p:cNvSpPr>
          <p:nvPr>
            <p:ph type="body" sz="quarter" idx="12" hasCustomPrompt="1"/>
          </p:nvPr>
        </p:nvSpPr>
        <p:spPr>
          <a:xfrm>
            <a:off x="6600059" y="1865049"/>
            <a:ext cx="5007742" cy="555448"/>
          </a:xfrm>
          <a:prstGeom prst="rect">
            <a:avLst/>
          </a:prstGeom>
        </p:spPr>
        <p:txBody>
          <a:bodyPr anchor="ctr">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t>Click to insert text</a:t>
            </a:r>
          </a:p>
        </p:txBody>
      </p:sp>
      <p:sp>
        <p:nvSpPr>
          <p:cNvPr id="14" name="Text Placeholder 7">
            <a:extLst>
              <a:ext uri="{FF2B5EF4-FFF2-40B4-BE49-F238E27FC236}">
                <a16:creationId xmlns:a16="http://schemas.microsoft.com/office/drawing/2014/main" id="{257644F2-F28D-4087-B791-1E7F26C4AD1C}"/>
              </a:ext>
            </a:extLst>
          </p:cNvPr>
          <p:cNvSpPr>
            <a:spLocks noGrp="1"/>
          </p:cNvSpPr>
          <p:nvPr>
            <p:ph type="body" sz="quarter" idx="13" hasCustomPrompt="1"/>
          </p:nvPr>
        </p:nvSpPr>
        <p:spPr>
          <a:xfrm>
            <a:off x="6600059" y="2537189"/>
            <a:ext cx="5007742" cy="555448"/>
          </a:xfrm>
          <a:prstGeom prst="rect">
            <a:avLst/>
          </a:prstGeom>
        </p:spPr>
        <p:txBody>
          <a:bodyPr anchor="ctr">
            <a:noAutofit/>
          </a:bodyPr>
          <a:lstStyle>
            <a:lvl1pPr>
              <a:lnSpc>
                <a:spcPct val="100000"/>
              </a:lnSpc>
              <a:defRPr sz="13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a:t>Click to insert text</a:t>
            </a:r>
          </a:p>
        </p:txBody>
      </p:sp>
      <p:sp>
        <p:nvSpPr>
          <p:cNvPr id="15" name="Text Placeholder 7">
            <a:extLst>
              <a:ext uri="{FF2B5EF4-FFF2-40B4-BE49-F238E27FC236}">
                <a16:creationId xmlns:a16="http://schemas.microsoft.com/office/drawing/2014/main" id="{25F62A33-F672-4099-9B72-9B2267F22ACF}"/>
              </a:ext>
            </a:extLst>
          </p:cNvPr>
          <p:cNvSpPr>
            <a:spLocks noGrp="1"/>
          </p:cNvSpPr>
          <p:nvPr>
            <p:ph type="body" sz="quarter" idx="14" hasCustomPrompt="1"/>
          </p:nvPr>
        </p:nvSpPr>
        <p:spPr>
          <a:xfrm>
            <a:off x="6600059" y="3209329"/>
            <a:ext cx="5007742" cy="555448"/>
          </a:xfrm>
          <a:prstGeom prst="rect">
            <a:avLst/>
          </a:prstGeom>
        </p:spPr>
        <p:txBody>
          <a:bodyPr anchor="ctr">
            <a:noAutofit/>
          </a:bodyPr>
          <a:lstStyle>
            <a:lvl1pPr>
              <a:lnSpc>
                <a:spcPct val="100000"/>
              </a:lnSpc>
              <a:defRPr sz="13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a:t>Click to insert text</a:t>
            </a:r>
          </a:p>
        </p:txBody>
      </p:sp>
      <p:sp>
        <p:nvSpPr>
          <p:cNvPr id="16" name="Text Placeholder 7">
            <a:extLst>
              <a:ext uri="{FF2B5EF4-FFF2-40B4-BE49-F238E27FC236}">
                <a16:creationId xmlns:a16="http://schemas.microsoft.com/office/drawing/2014/main" id="{72FF6EE1-C46D-4DEB-A508-49B5101CF26E}"/>
              </a:ext>
            </a:extLst>
          </p:cNvPr>
          <p:cNvSpPr>
            <a:spLocks noGrp="1"/>
          </p:cNvSpPr>
          <p:nvPr>
            <p:ph type="body" sz="quarter" idx="15" hasCustomPrompt="1"/>
          </p:nvPr>
        </p:nvSpPr>
        <p:spPr>
          <a:xfrm>
            <a:off x="6600059" y="3881469"/>
            <a:ext cx="5007742" cy="555448"/>
          </a:xfrm>
          <a:prstGeom prst="rect">
            <a:avLst/>
          </a:prstGeom>
        </p:spPr>
        <p:txBody>
          <a:bodyPr anchor="ctr">
            <a:noAutofit/>
          </a:bodyPr>
          <a:lstStyle>
            <a:lvl1pPr>
              <a:lnSpc>
                <a:spcPct val="100000"/>
              </a:lnSpc>
              <a:defRPr sz="13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a:t>Click to insert text</a:t>
            </a:r>
          </a:p>
        </p:txBody>
      </p:sp>
      <p:sp>
        <p:nvSpPr>
          <p:cNvPr id="17" name="Text Placeholder 7">
            <a:extLst>
              <a:ext uri="{FF2B5EF4-FFF2-40B4-BE49-F238E27FC236}">
                <a16:creationId xmlns:a16="http://schemas.microsoft.com/office/drawing/2014/main" id="{931D06D9-EA9B-42A0-81EE-D669D6CA5F33}"/>
              </a:ext>
            </a:extLst>
          </p:cNvPr>
          <p:cNvSpPr>
            <a:spLocks noGrp="1"/>
          </p:cNvSpPr>
          <p:nvPr>
            <p:ph type="body" sz="quarter" idx="16" hasCustomPrompt="1"/>
          </p:nvPr>
        </p:nvSpPr>
        <p:spPr>
          <a:xfrm>
            <a:off x="6600059" y="4553609"/>
            <a:ext cx="5007742" cy="555448"/>
          </a:xfrm>
          <a:prstGeom prst="rect">
            <a:avLst/>
          </a:prstGeom>
        </p:spPr>
        <p:txBody>
          <a:bodyPr anchor="ctr">
            <a:noAutofit/>
          </a:bodyPr>
          <a:lstStyle>
            <a:lvl1pPr>
              <a:lnSpc>
                <a:spcPct val="100000"/>
              </a:lnSpc>
              <a:defRPr sz="13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a:t>Click to insert text</a:t>
            </a:r>
          </a:p>
        </p:txBody>
      </p:sp>
      <p:sp>
        <p:nvSpPr>
          <p:cNvPr id="18" name="Text Placeholder 7">
            <a:extLst>
              <a:ext uri="{FF2B5EF4-FFF2-40B4-BE49-F238E27FC236}">
                <a16:creationId xmlns:a16="http://schemas.microsoft.com/office/drawing/2014/main" id="{EFEA829A-6217-4965-B7BD-6BC37F7849AB}"/>
              </a:ext>
            </a:extLst>
          </p:cNvPr>
          <p:cNvSpPr>
            <a:spLocks noGrp="1"/>
          </p:cNvSpPr>
          <p:nvPr>
            <p:ph type="body" sz="quarter" idx="17" hasCustomPrompt="1"/>
          </p:nvPr>
        </p:nvSpPr>
        <p:spPr>
          <a:xfrm>
            <a:off x="6600059" y="5225749"/>
            <a:ext cx="5007742" cy="555448"/>
          </a:xfrm>
          <a:prstGeom prst="rect">
            <a:avLst/>
          </a:prstGeom>
        </p:spPr>
        <p:txBody>
          <a:bodyPr anchor="ctr">
            <a:noAutofit/>
          </a:bodyPr>
          <a:lstStyle>
            <a:lvl1pPr>
              <a:lnSpc>
                <a:spcPct val="100000"/>
              </a:lnSpc>
              <a:defRPr sz="13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a:t>Click to insert text</a:t>
            </a:r>
          </a:p>
        </p:txBody>
      </p:sp>
      <p:sp>
        <p:nvSpPr>
          <p:cNvPr id="19" name="Text Placeholder 7">
            <a:extLst>
              <a:ext uri="{FF2B5EF4-FFF2-40B4-BE49-F238E27FC236}">
                <a16:creationId xmlns:a16="http://schemas.microsoft.com/office/drawing/2014/main" id="{E05DDB93-91CA-4BAF-9D63-E4134B435D8F}"/>
              </a:ext>
            </a:extLst>
          </p:cNvPr>
          <p:cNvSpPr>
            <a:spLocks noGrp="1"/>
          </p:cNvSpPr>
          <p:nvPr>
            <p:ph type="body" sz="quarter" idx="18" hasCustomPrompt="1"/>
          </p:nvPr>
        </p:nvSpPr>
        <p:spPr>
          <a:xfrm>
            <a:off x="6600059" y="5897889"/>
            <a:ext cx="5007742" cy="555448"/>
          </a:xfrm>
          <a:prstGeom prst="rect">
            <a:avLst/>
          </a:prstGeom>
        </p:spPr>
        <p:txBody>
          <a:bodyPr anchor="ctr">
            <a:noAutofit/>
          </a:bodyPr>
          <a:lstStyle>
            <a:lvl1pPr>
              <a:lnSpc>
                <a:spcPct val="100000"/>
              </a:lnSpc>
              <a:defRPr sz="13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a:t>Click to insert text</a:t>
            </a:r>
          </a:p>
        </p:txBody>
      </p:sp>
    </p:spTree>
    <p:extLst>
      <p:ext uri="{BB962C8B-B14F-4D97-AF65-F5344CB8AC3E}">
        <p14:creationId xmlns:p14="http://schemas.microsoft.com/office/powerpoint/2010/main" val="2416484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06B5C2B-B0BF-4136-9EC7-0E7F54D1D264}"/>
              </a:ext>
            </a:extLst>
          </p:cNvPr>
          <p:cNvSpPr>
            <a:spLocks noGrp="1"/>
          </p:cNvSpPr>
          <p:nvPr>
            <p:ph type="title"/>
          </p:nvPr>
        </p:nvSpPr>
        <p:spPr/>
        <p:txBody>
          <a:bodyPr/>
          <a:lstStyle/>
          <a:p>
            <a:r>
              <a:rPr lang="en-US"/>
              <a:t>Click to edit Master title style</a:t>
            </a:r>
            <a:endParaRPr lang="en-GB"/>
          </a:p>
        </p:txBody>
      </p:sp>
      <p:sp>
        <p:nvSpPr>
          <p:cNvPr id="4" name="Text Placeholder 3"/>
          <p:cNvSpPr>
            <a:spLocks noGrp="1"/>
          </p:cNvSpPr>
          <p:nvPr>
            <p:ph type="body" sz="quarter" idx="10"/>
          </p:nvPr>
        </p:nvSpPr>
        <p:spPr>
          <a:xfrm>
            <a:off x="404812" y="1447201"/>
            <a:ext cx="11379201" cy="5022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2739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ubtitle and content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a:p>
        </p:txBody>
      </p:sp>
      <p:sp>
        <p:nvSpPr>
          <p:cNvPr id="5" name="Espace réservé du texte 4"/>
          <p:cNvSpPr>
            <a:spLocks noGrp="1"/>
          </p:cNvSpPr>
          <p:nvPr>
            <p:ph type="body" sz="quarter" idx="11" hasCustomPrompt="1"/>
          </p:nvPr>
        </p:nvSpPr>
        <p:spPr>
          <a:xfrm>
            <a:off x="404813" y="1327150"/>
            <a:ext cx="11379200" cy="307777"/>
          </a:xfrm>
          <a:prstGeom prst="rect">
            <a:avLst/>
          </a:prstGeom>
        </p:spPr>
        <p:txBody>
          <a:bodyPr>
            <a:spAutoFit/>
          </a:bodyPr>
          <a:lstStyle>
            <a:lvl1pPr>
              <a:defRPr>
                <a:solidFill>
                  <a:schemeClr val="accent1"/>
                </a:solidFill>
              </a:defRPr>
            </a:lvl1pPr>
          </a:lstStyle>
          <a:p>
            <a:pPr lvl="0"/>
            <a:r>
              <a:rPr lang="en-US"/>
              <a:t>Click to edit Master subtitle styles</a:t>
            </a:r>
          </a:p>
        </p:txBody>
      </p:sp>
      <p:sp>
        <p:nvSpPr>
          <p:cNvPr id="4" name="Text Placeholder 3"/>
          <p:cNvSpPr>
            <a:spLocks noGrp="1"/>
          </p:cNvSpPr>
          <p:nvPr>
            <p:ph type="body" sz="quarter" idx="10"/>
          </p:nvPr>
        </p:nvSpPr>
        <p:spPr>
          <a:xfrm>
            <a:off x="404812" y="1899138"/>
            <a:ext cx="11379201" cy="45706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1611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a:p>
        </p:txBody>
      </p:sp>
      <p:sp>
        <p:nvSpPr>
          <p:cNvPr id="5" name="Espace réservé du texte 4"/>
          <p:cNvSpPr>
            <a:spLocks noGrp="1"/>
          </p:cNvSpPr>
          <p:nvPr>
            <p:ph type="body" sz="quarter" idx="11" hasCustomPrompt="1"/>
          </p:nvPr>
        </p:nvSpPr>
        <p:spPr>
          <a:xfrm>
            <a:off x="404813" y="1327150"/>
            <a:ext cx="11379200" cy="307777"/>
          </a:xfrm>
          <a:prstGeom prst="rect">
            <a:avLst/>
          </a:prstGeom>
        </p:spPr>
        <p:txBody>
          <a:bodyPr>
            <a:spAutoFit/>
          </a:bodyPr>
          <a:lstStyle>
            <a:lvl1pPr>
              <a:defRPr>
                <a:solidFill>
                  <a:schemeClr val="accent1"/>
                </a:solidFill>
              </a:defRPr>
            </a:lvl1pPr>
          </a:lstStyle>
          <a:p>
            <a:pPr lvl="0"/>
            <a:r>
              <a:rPr lang="en-US"/>
              <a:t>Click to edit Master subtitle styles</a:t>
            </a:r>
          </a:p>
        </p:txBody>
      </p:sp>
    </p:spTree>
    <p:extLst>
      <p:ext uri="{BB962C8B-B14F-4D97-AF65-F5344CB8AC3E}">
        <p14:creationId xmlns:p14="http://schemas.microsoft.com/office/powerpoint/2010/main" val="183396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two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6D1AE-BB05-402A-8454-CE893B60496E}"/>
              </a:ext>
            </a:extLst>
          </p:cNvPr>
          <p:cNvSpPr>
            <a:spLocks noGrp="1"/>
          </p:cNvSpPr>
          <p:nvPr>
            <p:ph type="title"/>
          </p:nvPr>
        </p:nvSpPr>
        <p:spPr/>
        <p:txBody>
          <a:bodyPr/>
          <a:lstStyle/>
          <a:p>
            <a:r>
              <a:rPr lang="en-US"/>
              <a:t>Click to edit Master title style</a:t>
            </a:r>
            <a:endParaRPr lang="de-DE"/>
          </a:p>
        </p:txBody>
      </p:sp>
      <p:sp>
        <p:nvSpPr>
          <p:cNvPr id="13"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2" y="1327151"/>
            <a:ext cx="5600701" cy="743987"/>
          </a:xfrm>
          <a:prstGeom prst="rect">
            <a:avLst/>
          </a:prstGeom>
        </p:spPr>
        <p:txBody>
          <a:bodyPr anchor="ctr" anchorCtr="0">
            <a:noAutofit/>
          </a:bodyPr>
          <a:lstStyle>
            <a:lvl1pPr>
              <a:lnSpc>
                <a:spcPct val="100000"/>
              </a:lnSpc>
              <a:defRPr sz="1800" b="1">
                <a:solidFill>
                  <a:srgbClr val="0070AD"/>
                </a:solidFill>
                <a:latin typeface="+mn-lt"/>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a:t>CLICK TO INSERT TITLE</a:t>
            </a:r>
          </a:p>
        </p:txBody>
      </p:sp>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2" y="2205318"/>
            <a:ext cx="5600701" cy="4257394"/>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7">
            <a:extLst>
              <a:ext uri="{FF2B5EF4-FFF2-40B4-BE49-F238E27FC236}">
                <a16:creationId xmlns:a16="http://schemas.microsoft.com/office/drawing/2014/main" id="{47BDC0DA-1585-454D-9E74-41D2AFC0FEE5}"/>
              </a:ext>
            </a:extLst>
          </p:cNvPr>
          <p:cNvSpPr>
            <a:spLocks noGrp="1"/>
          </p:cNvSpPr>
          <p:nvPr>
            <p:ph type="body" sz="quarter" idx="13" hasCustomPrompt="1"/>
          </p:nvPr>
        </p:nvSpPr>
        <p:spPr>
          <a:xfrm>
            <a:off x="6196013" y="1327151"/>
            <a:ext cx="5588001" cy="743987"/>
          </a:xfrm>
          <a:prstGeom prst="rect">
            <a:avLst/>
          </a:prstGeom>
        </p:spPr>
        <p:txBody>
          <a:bodyPr anchor="ctr" anchorCtr="0">
            <a:noAutofit/>
          </a:bodyPr>
          <a:lstStyle>
            <a:lvl1pPr>
              <a:lnSpc>
                <a:spcPct val="100000"/>
              </a:lnSpc>
              <a:defRPr sz="1800" b="1">
                <a:solidFill>
                  <a:srgbClr val="0070AD"/>
                </a:solidFill>
                <a:latin typeface="+mn-lt"/>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a:t>CLICK TO INSERT TITLE</a:t>
            </a:r>
          </a:p>
        </p:txBody>
      </p:sp>
      <p:sp>
        <p:nvSpPr>
          <p:cNvPr id="16"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6196013" y="2205318"/>
            <a:ext cx="5594351" cy="4257393"/>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765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404813" y="388188"/>
            <a:ext cx="10947772" cy="716711"/>
          </a:xfrm>
          <a:prstGeom prst="rect">
            <a:avLst/>
          </a:prstGeom>
        </p:spPr>
        <p:txBody>
          <a:bodyPr vert="horz" lIns="0" tIns="0" rIns="0" bIns="0" rtlCol="0" anchor="b">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fr-FR" dirty="0"/>
              <a:t>CLICK TO INSERT TITLE</a:t>
            </a:r>
            <a:endParaRPr lang="en-US" dirty="0"/>
          </a:p>
        </p:txBody>
      </p:sp>
      <p:sp>
        <p:nvSpPr>
          <p:cNvPr id="4" name="Text Placeholder 1"/>
          <p:cNvSpPr>
            <a:spLocks noGrp="1"/>
          </p:cNvSpPr>
          <p:nvPr>
            <p:ph type="body" idx="1"/>
          </p:nvPr>
        </p:nvSpPr>
        <p:spPr>
          <a:xfrm>
            <a:off x="404813" y="1327150"/>
            <a:ext cx="11376880" cy="5135563"/>
          </a:xfrm>
          <a:prstGeom prst="rect">
            <a:avLst/>
          </a:prstGeom>
        </p:spPr>
        <p:txBody>
          <a:bodyPr vert="horz" lIns="0" tIns="0" rIns="0" bIns="0" rtlCol="0">
            <a:no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grpSp>
        <p:nvGrpSpPr>
          <p:cNvPr id="94" name="Groupe 1">
            <a:extLst>
              <a:ext uri="{FF2B5EF4-FFF2-40B4-BE49-F238E27FC236}">
                <a16:creationId xmlns:a16="http://schemas.microsoft.com/office/drawing/2014/main" id="{11A3E882-4152-49CC-A658-0BA2BD4CCF4E}"/>
              </a:ext>
              <a:ext uri="{C183D7F6-B498-43B3-948B-1728B52AA6E4}">
                <adec:decorative xmlns:adec="http://schemas.microsoft.com/office/drawing/2017/decorative" val="1"/>
              </a:ext>
            </a:extLst>
          </p:cNvPr>
          <p:cNvGrpSpPr>
            <a:grpSpLocks noChangeAspect="1"/>
          </p:cNvGrpSpPr>
          <p:nvPr userDrawn="1"/>
        </p:nvGrpSpPr>
        <p:grpSpPr>
          <a:xfrm>
            <a:off x="11562163" y="205059"/>
            <a:ext cx="419436" cy="388988"/>
            <a:chOff x="11501102" y="171573"/>
            <a:chExt cx="419436" cy="388988"/>
          </a:xfrm>
        </p:grpSpPr>
        <p:sp>
          <p:nvSpPr>
            <p:cNvPr id="95" name="Freeform 13">
              <a:extLst>
                <a:ext uri="{FF2B5EF4-FFF2-40B4-BE49-F238E27FC236}">
                  <a16:creationId xmlns:a16="http://schemas.microsoft.com/office/drawing/2014/main" id="{7962C740-AA7F-4225-AF45-30CEC5D85747}"/>
                </a:ext>
              </a:extLst>
            </p:cNvPr>
            <p:cNvSpPr>
              <a:spLocks/>
            </p:cNvSpPr>
            <p:nvPr/>
          </p:nvSpPr>
          <p:spPr bwMode="auto">
            <a:xfrm>
              <a:off x="11644642" y="334376"/>
              <a:ext cx="275896" cy="226185"/>
            </a:xfrm>
            <a:custGeom>
              <a:avLst/>
              <a:gdLst/>
              <a:ahLst/>
              <a:cxnLst>
                <a:cxn ang="0">
                  <a:pos x="125" y="107"/>
                </a:cxn>
                <a:cxn ang="0">
                  <a:pos x="188" y="43"/>
                </a:cxn>
                <a:cxn ang="0">
                  <a:pos x="141" y="0"/>
                </a:cxn>
                <a:cxn ang="0">
                  <a:pos x="49" y="99"/>
                </a:cxn>
                <a:cxn ang="0">
                  <a:pos x="0" y="144"/>
                </a:cxn>
                <a:cxn ang="0">
                  <a:pos x="37" y="154"/>
                </a:cxn>
                <a:cxn ang="0">
                  <a:pos x="125" y="125"/>
                </a:cxn>
                <a:cxn ang="0">
                  <a:pos x="81" y="86"/>
                </a:cxn>
                <a:cxn ang="0">
                  <a:pos x="125" y="107"/>
                </a:cxn>
              </a:cxnLst>
              <a:rect l="0" t="0" r="r" b="b"/>
              <a:pathLst>
                <a:path w="188" h="154">
                  <a:moveTo>
                    <a:pt x="125" y="107"/>
                  </a:moveTo>
                  <a:cubicBezTo>
                    <a:pt x="160" y="107"/>
                    <a:pt x="188" y="78"/>
                    <a:pt x="188" y="43"/>
                  </a:cubicBezTo>
                  <a:cubicBezTo>
                    <a:pt x="186" y="28"/>
                    <a:pt x="181" y="0"/>
                    <a:pt x="141" y="0"/>
                  </a:cubicBezTo>
                  <a:cubicBezTo>
                    <a:pt x="99" y="0"/>
                    <a:pt x="84" y="60"/>
                    <a:pt x="49" y="99"/>
                  </a:cubicBezTo>
                  <a:cubicBezTo>
                    <a:pt x="47" y="121"/>
                    <a:pt x="26" y="140"/>
                    <a:pt x="0" y="144"/>
                  </a:cubicBezTo>
                  <a:cubicBezTo>
                    <a:pt x="6" y="150"/>
                    <a:pt x="20" y="154"/>
                    <a:pt x="37" y="154"/>
                  </a:cubicBezTo>
                  <a:cubicBezTo>
                    <a:pt x="68" y="154"/>
                    <a:pt x="106" y="145"/>
                    <a:pt x="125" y="125"/>
                  </a:cubicBezTo>
                  <a:cubicBezTo>
                    <a:pt x="99" y="126"/>
                    <a:pt x="82" y="109"/>
                    <a:pt x="81" y="86"/>
                  </a:cubicBezTo>
                  <a:cubicBezTo>
                    <a:pt x="93" y="101"/>
                    <a:pt x="108" y="107"/>
                    <a:pt x="125" y="107"/>
                  </a:cubicBezTo>
                </a:path>
              </a:pathLst>
            </a:custGeom>
            <a:solidFill>
              <a:srgbClr val="12ABDB"/>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96" name="Freeform 14">
              <a:extLst>
                <a:ext uri="{FF2B5EF4-FFF2-40B4-BE49-F238E27FC236}">
                  <a16:creationId xmlns:a16="http://schemas.microsoft.com/office/drawing/2014/main" id="{8B6BE8F3-0248-42CC-8053-5B10FA1A6457}"/>
                </a:ext>
              </a:extLst>
            </p:cNvPr>
            <p:cNvSpPr>
              <a:spLocks/>
            </p:cNvSpPr>
            <p:nvPr/>
          </p:nvSpPr>
          <p:spPr bwMode="auto">
            <a:xfrm>
              <a:off x="11501102" y="171573"/>
              <a:ext cx="419436" cy="356676"/>
            </a:xfrm>
            <a:custGeom>
              <a:avLst/>
              <a:gdLst/>
              <a:ahLst/>
              <a:cxnLst>
                <a:cxn ang="0">
                  <a:pos x="286" y="152"/>
                </a:cxn>
                <a:cxn ang="0">
                  <a:pos x="237" y="51"/>
                </a:cxn>
                <a:cxn ang="0">
                  <a:pos x="160" y="3"/>
                </a:cxn>
                <a:cxn ang="0">
                  <a:pos x="153" y="0"/>
                </a:cxn>
                <a:cxn ang="0">
                  <a:pos x="153" y="0"/>
                </a:cxn>
                <a:cxn ang="0">
                  <a:pos x="0" y="158"/>
                </a:cxn>
                <a:cxn ang="0">
                  <a:pos x="53" y="236"/>
                </a:cxn>
                <a:cxn ang="0">
                  <a:pos x="107" y="237"/>
                </a:cxn>
                <a:cxn ang="0">
                  <a:pos x="147" y="210"/>
                </a:cxn>
                <a:cxn ang="0">
                  <a:pos x="239" y="111"/>
                </a:cxn>
                <a:cxn ang="0">
                  <a:pos x="286" y="154"/>
                </a:cxn>
                <a:cxn ang="0">
                  <a:pos x="286" y="152"/>
                </a:cxn>
              </a:cxnLst>
              <a:rect l="0" t="0" r="r" b="b"/>
              <a:pathLst>
                <a:path w="286" h="243">
                  <a:moveTo>
                    <a:pt x="286" y="152"/>
                  </a:moveTo>
                  <a:cubicBezTo>
                    <a:pt x="286" y="112"/>
                    <a:pt x="266" y="78"/>
                    <a:pt x="237" y="51"/>
                  </a:cubicBezTo>
                  <a:cubicBezTo>
                    <a:pt x="215" y="30"/>
                    <a:pt x="188" y="15"/>
                    <a:pt x="160" y="3"/>
                  </a:cubicBezTo>
                  <a:cubicBezTo>
                    <a:pt x="158" y="2"/>
                    <a:pt x="156" y="1"/>
                    <a:pt x="153" y="0"/>
                  </a:cubicBezTo>
                  <a:cubicBezTo>
                    <a:pt x="153" y="0"/>
                    <a:pt x="153" y="0"/>
                    <a:pt x="153" y="0"/>
                  </a:cubicBezTo>
                  <a:cubicBezTo>
                    <a:pt x="119" y="41"/>
                    <a:pt x="0" y="72"/>
                    <a:pt x="0" y="158"/>
                  </a:cubicBezTo>
                  <a:cubicBezTo>
                    <a:pt x="0" y="192"/>
                    <a:pt x="21" y="224"/>
                    <a:pt x="53" y="236"/>
                  </a:cubicBezTo>
                  <a:cubicBezTo>
                    <a:pt x="71" y="243"/>
                    <a:pt x="89" y="243"/>
                    <a:pt x="107" y="237"/>
                  </a:cubicBezTo>
                  <a:cubicBezTo>
                    <a:pt x="123" y="232"/>
                    <a:pt x="136" y="222"/>
                    <a:pt x="147" y="210"/>
                  </a:cubicBezTo>
                  <a:cubicBezTo>
                    <a:pt x="182" y="171"/>
                    <a:pt x="197" y="111"/>
                    <a:pt x="239" y="111"/>
                  </a:cubicBezTo>
                  <a:cubicBezTo>
                    <a:pt x="279" y="111"/>
                    <a:pt x="284" y="139"/>
                    <a:pt x="286" y="154"/>
                  </a:cubicBezTo>
                  <a:cubicBezTo>
                    <a:pt x="286" y="154"/>
                    <a:pt x="286" y="153"/>
                    <a:pt x="286" y="152"/>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sp>
        <p:nvSpPr>
          <p:cNvPr id="98" name="Rectangle 27">
            <a:extLst>
              <a:ext uri="{FF2B5EF4-FFF2-40B4-BE49-F238E27FC236}">
                <a16:creationId xmlns:a16="http://schemas.microsoft.com/office/drawing/2014/main" id="{B1133F59-1301-4D8F-A396-71B6A669F37A}"/>
              </a:ext>
            </a:extLst>
          </p:cNvPr>
          <p:cNvSpPr/>
          <p:nvPr userDrawn="1"/>
        </p:nvSpPr>
        <p:spPr>
          <a:xfrm>
            <a:off x="404813" y="6517871"/>
            <a:ext cx="3410847" cy="219456"/>
          </a:xfrm>
          <a:prstGeom prst="rect">
            <a:avLst/>
          </a:prstGeom>
        </p:spPr>
        <p:txBody>
          <a:bodyPr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sz="700" kern="0" dirty="0">
                <a:solidFill>
                  <a:srgbClr val="A6A6A6"/>
                </a:solidFill>
                <a:latin typeface="Ubuntu" panose="020B0504030602030204" pitchFamily="34" charset="0"/>
                <a:cs typeface="Arial" panose="020B0604020202020204" pitchFamily="34" charset="0"/>
              </a:rPr>
              <a:t>REST ASSURED FUNDAMENTALS</a:t>
            </a:r>
            <a:r>
              <a:rPr lang="en-US" sz="700" kern="0" dirty="0">
                <a:solidFill>
                  <a:srgbClr val="A6A6A6"/>
                </a:solidFill>
                <a:latin typeface="Ubuntu" panose="020B0504030602030204" pitchFamily="34" charset="0"/>
                <a:cs typeface="Arial" panose="020B0604020202020204" pitchFamily="34" charset="0"/>
              </a:rPr>
              <a:t>|  </a:t>
            </a:r>
            <a:r>
              <a:rPr lang="pl-PL" sz="700" kern="0" dirty="0">
                <a:solidFill>
                  <a:srgbClr val="A6A6A6"/>
                </a:solidFill>
                <a:latin typeface="Ubuntu" panose="020B0504030602030204" pitchFamily="34" charset="0"/>
                <a:cs typeface="Arial" panose="020B0604020202020204" pitchFamily="34" charset="0"/>
              </a:rPr>
              <a:t>Bartosz Tobis</a:t>
            </a:r>
            <a:r>
              <a:rPr lang="en-US" sz="700" kern="0" dirty="0">
                <a:solidFill>
                  <a:srgbClr val="A6A6A6"/>
                </a:solidFill>
                <a:latin typeface="Ubuntu" panose="020B0504030602030204" pitchFamily="34" charset="0"/>
                <a:cs typeface="Arial" panose="020B0604020202020204" pitchFamily="34" charset="0"/>
              </a:rPr>
              <a:t>  |  </a:t>
            </a:r>
            <a:r>
              <a:rPr lang="pl-PL" sz="700" kern="0" dirty="0">
                <a:solidFill>
                  <a:srgbClr val="A6A6A6"/>
                </a:solidFill>
                <a:latin typeface="Ubuntu" panose="020B0504030602030204" pitchFamily="34" charset="0"/>
                <a:cs typeface="Arial" panose="020B0604020202020204" pitchFamily="34" charset="0"/>
              </a:rPr>
              <a:t>23.11.2023</a:t>
            </a:r>
            <a:endParaRPr lang="en-US" sz="700" kern="0" dirty="0">
              <a:solidFill>
                <a:srgbClr val="A6A6A6"/>
              </a:solidFill>
              <a:latin typeface="Ubuntu" panose="020B0504030602030204" pitchFamily="34" charset="0"/>
              <a:cs typeface="Arial" panose="020B0604020202020204" pitchFamily="34" charset="0"/>
            </a:endParaRPr>
          </a:p>
        </p:txBody>
      </p:sp>
      <p:sp>
        <p:nvSpPr>
          <p:cNvPr id="100" name="Rectangle 27">
            <a:extLst>
              <a:ext uri="{FF2B5EF4-FFF2-40B4-BE49-F238E27FC236}">
                <a16:creationId xmlns:a16="http://schemas.microsoft.com/office/drawing/2014/main" id="{777F4691-2D56-47C4-B2B1-73BE348DB06D}"/>
              </a:ext>
            </a:extLst>
          </p:cNvPr>
          <p:cNvSpPr/>
          <p:nvPr userDrawn="1"/>
        </p:nvSpPr>
        <p:spPr>
          <a:xfrm>
            <a:off x="7227070" y="6517871"/>
            <a:ext cx="4532162" cy="219456"/>
          </a:xfrm>
          <a:prstGeom prst="rect">
            <a:avLst/>
          </a:prstGeom>
        </p:spPr>
        <p:txBody>
          <a:bodyPr wrap="square" lIns="0" tIns="0" rIns="0" bIns="0" anchor="ctr"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700" dirty="0">
                <a:solidFill>
                  <a:srgbClr val="A6A6A6"/>
                </a:solidFill>
                <a:latin typeface="Ubuntu" panose="020B0504030602030204" pitchFamily="34" charset="0"/>
                <a:cs typeface="Arial" panose="020B0604020202020204" pitchFamily="34" charset="0"/>
              </a:rPr>
              <a:t>Company Confidential © Capgemini 2023. All rights reserved  |</a:t>
            </a:r>
          </a:p>
        </p:txBody>
      </p:sp>
      <p:sp>
        <p:nvSpPr>
          <p:cNvPr id="99" name="Rectangle 43">
            <a:extLst>
              <a:ext uri="{FF2B5EF4-FFF2-40B4-BE49-F238E27FC236}">
                <a16:creationId xmlns:a16="http://schemas.microsoft.com/office/drawing/2014/main" id="{1302EB1D-4F45-4228-A725-9CA0AEFCE017}"/>
              </a:ext>
            </a:extLst>
          </p:cNvPr>
          <p:cNvSpPr/>
          <p:nvPr userDrawn="1"/>
        </p:nvSpPr>
        <p:spPr>
          <a:xfrm>
            <a:off x="11744128" y="6517658"/>
            <a:ext cx="229263" cy="215444"/>
          </a:xfrm>
          <a:prstGeom prst="rect">
            <a:avLst/>
          </a:prstGeom>
        </p:spPr>
        <p:txBody>
          <a:bodyPr wrap="square" lIns="0" rIns="0">
            <a:spAutoFit/>
          </a:bodyPr>
          <a:lstStyle/>
          <a:p>
            <a:pPr algn="r"/>
            <a:fld id="{0502E5A9-B53C-401E-A0E0-4A359BB0A9E5}" type="slidenum">
              <a:rPr lang="en-US" sz="800" smtClean="0">
                <a:solidFill>
                  <a:srgbClr val="A6A6A6"/>
                </a:solidFill>
                <a:latin typeface="Ubuntu" panose="020B0504030602030204" pitchFamily="34" charset="0"/>
                <a:cs typeface="Arial" panose="020B0604020202020204" pitchFamily="34" charset="0"/>
              </a:rPr>
              <a:pPr algn="r"/>
              <a:t>‹#›</a:t>
            </a:fld>
            <a:endParaRPr lang="en-US" sz="800" dirty="0">
              <a:solidFill>
                <a:srgbClr val="A6A6A6"/>
              </a:solidFill>
              <a:latin typeface="Ubuntu" panose="020B0504030602030204" pitchFamily="34" charset="0"/>
              <a:cs typeface="Arial" panose="020B0604020202020204" pitchFamily="34" charset="0"/>
            </a:endParaRPr>
          </a:p>
        </p:txBody>
      </p:sp>
    </p:spTree>
    <p:extLst>
      <p:ext uri="{BB962C8B-B14F-4D97-AF65-F5344CB8AC3E}">
        <p14:creationId xmlns:p14="http://schemas.microsoft.com/office/powerpoint/2010/main" val="23992540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Lst>
  <p:hf hdr="0"/>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2600" b="0" i="0" u="none" strike="noStrike" kern="1200" cap="all" spc="0" normalizeH="0" baseline="0" noProof="0" dirty="0">
          <a:ln>
            <a:noFill/>
          </a:ln>
          <a:solidFill>
            <a:schemeClr val="accent4"/>
          </a:solidFill>
          <a:effectLst/>
          <a:uLnTx/>
          <a:uFillTx/>
          <a:latin typeface="+mj-lt"/>
          <a:ea typeface="+mj-ea"/>
          <a:cs typeface="+mj-cs"/>
        </a:defRPr>
      </a:lvl1pPr>
    </p:titleStyle>
    <p:bodyStyle>
      <a:lvl1pPr marL="0" indent="0" algn="l" defTabSz="914400" rtl="0" eaLnBrk="1" latinLnBrk="0" hangingPunct="1">
        <a:lnSpc>
          <a:spcPct val="100000"/>
        </a:lnSpc>
        <a:spcBef>
          <a:spcPts val="0"/>
        </a:spcBef>
        <a:spcAft>
          <a:spcPts val="600"/>
        </a:spcAft>
        <a:buFont typeface="Arial" panose="020B0604020202020204" pitchFamily="34" charset="0"/>
        <a:buNone/>
        <a:defRPr sz="2000" kern="1200" baseline="0">
          <a:solidFill>
            <a:schemeClr val="tx1"/>
          </a:solidFill>
          <a:latin typeface="+mn-lt"/>
          <a:ea typeface="+mn-ea"/>
          <a:cs typeface="+mn-cs"/>
        </a:defRPr>
      </a:lvl1pPr>
      <a:lvl2pPr marL="177800" indent="-177800" algn="l" defTabSz="914400" rtl="0" eaLnBrk="1" latinLnBrk="0" hangingPunct="1">
        <a:lnSpc>
          <a:spcPct val="100000"/>
        </a:lnSpc>
        <a:spcBef>
          <a:spcPts val="0"/>
        </a:spcBef>
        <a:spcAft>
          <a:spcPts val="600"/>
        </a:spcAft>
        <a:buClr>
          <a:schemeClr val="accent1"/>
        </a:buClr>
        <a:buFont typeface="Wingdings" panose="05000000000000000000" pitchFamily="2" charset="2"/>
        <a:buChar char="§"/>
        <a:defRPr sz="1800" kern="1200" baseline="0">
          <a:solidFill>
            <a:schemeClr val="tx1"/>
          </a:solidFill>
          <a:latin typeface="+mn-lt"/>
          <a:ea typeface="+mn-ea"/>
          <a:cs typeface="+mn-cs"/>
        </a:defRPr>
      </a:lvl2pPr>
      <a:lvl3pPr marL="361950" indent="-184150" algn="l" defTabSz="914400" rtl="0" eaLnBrk="1" latinLnBrk="0" hangingPunct="1">
        <a:lnSpc>
          <a:spcPct val="100000"/>
        </a:lnSpc>
        <a:spcBef>
          <a:spcPts val="0"/>
        </a:spcBef>
        <a:spcAft>
          <a:spcPts val="600"/>
        </a:spcAft>
        <a:buClr>
          <a:schemeClr val="accent2"/>
        </a:buClr>
        <a:buFont typeface="Arial" panose="020B0604020202020204" pitchFamily="34" charset="0"/>
        <a:buChar char="•"/>
        <a:defRPr sz="1600" kern="1200" baseline="0">
          <a:solidFill>
            <a:schemeClr val="tx1"/>
          </a:solidFill>
          <a:latin typeface="+mn-lt"/>
          <a:ea typeface="+mn-ea"/>
          <a:cs typeface="+mn-cs"/>
        </a:defRPr>
      </a:lvl3pPr>
      <a:lvl4pPr marL="539750" indent="-177800" algn="l" defTabSz="914400" rtl="0" eaLnBrk="1" latinLnBrk="0" hangingPunct="1">
        <a:lnSpc>
          <a:spcPct val="100000"/>
        </a:lnSpc>
        <a:spcBef>
          <a:spcPts val="0"/>
        </a:spcBef>
        <a:spcAft>
          <a:spcPts val="600"/>
        </a:spcAft>
        <a:buClr>
          <a:schemeClr val="tx1"/>
        </a:buClr>
        <a:buFont typeface="Ubuntu" panose="020B0504030602030204" pitchFamily="34" charset="0"/>
        <a:buChar char="–"/>
        <a:defRPr sz="1400" kern="1200" baseline="0">
          <a:solidFill>
            <a:schemeClr val="tx1"/>
          </a:solidFill>
          <a:latin typeface="+mn-lt"/>
          <a:ea typeface="+mn-ea"/>
          <a:cs typeface="+mn-cs"/>
        </a:defRPr>
      </a:lvl4pPr>
      <a:lvl5pPr marL="717550" indent="-177800" algn="l" defTabSz="914400" rtl="0" eaLnBrk="1" latinLnBrk="0" hangingPunct="1">
        <a:lnSpc>
          <a:spcPct val="100000"/>
        </a:lnSpc>
        <a:spcBef>
          <a:spcPts val="0"/>
        </a:spcBef>
        <a:spcAft>
          <a:spcPts val="600"/>
        </a:spcAft>
        <a:buClr>
          <a:schemeClr val="accent3"/>
        </a:buClr>
        <a:buFont typeface="Arial" panose="020B0604020202020204" pitchFamily="34" charset="0"/>
        <a:buChar char="•"/>
        <a:defRPr sz="14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09">
          <p15:clr>
            <a:srgbClr val="F26B43"/>
          </p15:clr>
        </p15:guide>
        <p15:guide id="10" pos="7423">
          <p15:clr>
            <a:srgbClr val="F26B43"/>
          </p15:clr>
        </p15:guide>
        <p15:guide id="11" orient="horz" pos="4071">
          <p15:clr>
            <a:srgbClr val="F26B43"/>
          </p15:clr>
        </p15:guide>
        <p15:guide id="12" pos="255">
          <p15:clr>
            <a:srgbClr val="F26B43"/>
          </p15:clr>
        </p15:guide>
        <p15:guide id="13" orient="horz" pos="836">
          <p15:clr>
            <a:srgbClr val="F26B43"/>
          </p15:clr>
        </p15:guide>
        <p15:guide id="14" orient="horz" pos="245">
          <p15:clr>
            <a:srgbClr val="F26B43"/>
          </p15:clr>
        </p15:guide>
        <p15:guide id="15" pos="3840">
          <p15:clr>
            <a:srgbClr val="F26B43"/>
          </p15:clr>
        </p15:guide>
        <p15:guide id="16" pos="3899">
          <p15:clr>
            <a:srgbClr val="F26B43"/>
          </p15:clr>
        </p15:guide>
        <p15:guide id="17" pos="3783">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image" Target="../media/image15.jpeg"/><Relationship Id="rId7" Type="http://schemas.openxmlformats.org/officeDocument/2006/relationships/image" Target="../media/image19.jpeg"/><Relationship Id="rId2" Type="http://schemas.openxmlformats.org/officeDocument/2006/relationships/image" Target="../media/image14.jpeg"/><Relationship Id="rId1" Type="http://schemas.openxmlformats.org/officeDocument/2006/relationships/slideLayout" Target="../slideLayouts/slideLayout13.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 Id="rId9" Type="http://schemas.openxmlformats.org/officeDocument/2006/relationships/image" Target="../media/image21.jpeg"/></Relationships>
</file>

<file path=ppt/slides/_rels/slide11.xml.rels><?xml version="1.0" encoding="UTF-8" standalone="yes"?>
<Relationships xmlns="http://schemas.openxmlformats.org/package/2006/relationships"><Relationship Id="rId2" Type="http://schemas.openxmlformats.org/officeDocument/2006/relationships/hyperlink" Target="https://www.redhat.com/en/topics/integration/whats-the-difference-between-soap-rest" TargetMode="Externa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hyperlink" Target="https://www.menti.com/alzbzcgczch2" TargetMode="External"/><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postman-echo.com/" TargetMode="External"/><Relationship Id="rId1" Type="http://schemas.openxmlformats.org/officeDocument/2006/relationships/slideLayout" Target="../slideLayouts/slideLayout13.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postman-echo.com/" TargetMode="Externa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hyperlink" Target="https://petstore.swagger.io/#/" TargetMode="Externa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hyperlink" Target="https://petstore.swagger.io/v2" TargetMode="Externa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hyperlink" Target="https://petstore.swagger.io/v2" TargetMode="Externa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hyperlink" Target="https://postman-echo.com/" TargetMode="Externa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2" Type="http://schemas.openxmlformats.org/officeDocument/2006/relationships/hyperlink" Target="https://postman-echo.com/" TargetMode="Externa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3" Type="http://schemas.openxmlformats.org/officeDocument/2006/relationships/hyperlink" Target="https://www.menti.com/alzbzcgczch2" TargetMode="External"/><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hyperlink" Target="https://www.menti.com/alzbzcgczch2" TargetMode="External"/><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hyperlink" Target="https://restful-booker.herokuapp.com/" TargetMode="Externa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hyperlink" Target="https://restful-booker.herokuapp.com/" TargetMode="Externa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82.xml.rels><?xml version="1.0" encoding="UTF-8" standalone="yes"?>
<Relationships xmlns="http://schemas.openxmlformats.org/package/2006/relationships"><Relationship Id="rId3" Type="http://schemas.openxmlformats.org/officeDocument/2006/relationships/hyperlink" Target="https://www.menti.com/alzbzcgczch2" TargetMode="External"/><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8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9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9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9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1.xml"/></Relationships>
</file>

<file path=ppt/slides/_rels/slide96.xml.rels><?xml version="1.0" encoding="UTF-8" standalone="yes"?>
<Relationships xmlns="http://schemas.openxmlformats.org/package/2006/relationships"><Relationship Id="rId8" Type="http://schemas.openxmlformats.org/officeDocument/2006/relationships/hyperlink" Target="https://cucumber.io/docs/bdd/" TargetMode="External"/><Relationship Id="rId13" Type="http://schemas.openxmlformats.org/officeDocument/2006/relationships/hyperlink" Target="https://testingplus.me/2018/12/09/allure-report/" TargetMode="External"/><Relationship Id="rId3" Type="http://schemas.openxmlformats.org/officeDocument/2006/relationships/hyperlink" Target="https://http.cat/" TargetMode="External"/><Relationship Id="rId7" Type="http://schemas.openxmlformats.org/officeDocument/2006/relationships/hyperlink" Target="https://learning.postman.com/docs/writing-scripts/test-scripts/" TargetMode="External"/><Relationship Id="rId12" Type="http://schemas.openxmlformats.org/officeDocument/2006/relationships/hyperlink" Target="https://stackoverflow.com/questions/31511955/automatically-build-allure-report-after-test-completion" TargetMode="External"/><Relationship Id="rId2" Type="http://schemas.openxmlformats.org/officeDocument/2006/relationships/hyperlink" Target="https://scalac.io/blog/what-is-http-protocol-introduction-to-http-for-testers/" TargetMode="External"/><Relationship Id="rId1" Type="http://schemas.openxmlformats.org/officeDocument/2006/relationships/slideLayout" Target="../slideLayouts/slideLayout13.xml"/><Relationship Id="rId6" Type="http://schemas.openxmlformats.org/officeDocument/2006/relationships/hyperlink" Target="https://www.geeksforgeeks.org/introduction-postman-api-development/" TargetMode="External"/><Relationship Id="rId11" Type="http://schemas.openxmlformats.org/officeDocument/2006/relationships/hyperlink" Target="https://qaautomation.expert/2021/09/01/integration-of-allure-report-with-rest-assured-and-junit4/" TargetMode="External"/><Relationship Id="rId5" Type="http://schemas.openxmlformats.org/officeDocument/2006/relationships/hyperlink" Target="https://www.geeksforgeeks.org/rest-api-testing-and-manual-test-cases/" TargetMode="External"/><Relationship Id="rId10" Type="http://schemas.openxmlformats.org/officeDocument/2006/relationships/hyperlink" Target="https://udemy.com/course/rest-assured-fundamentals/learn/lecture/13488440" TargetMode="External"/><Relationship Id="rId4" Type="http://schemas.openxmlformats.org/officeDocument/2006/relationships/hyperlink" Target="https://www.redhat.com/en/topics/api/what-is-a-rest-api" TargetMode="External"/><Relationship Id="rId9" Type="http://schemas.openxmlformats.org/officeDocument/2006/relationships/hyperlink" Target="http://makeseleniumeasy.com/rest-assured-tutorials/" TargetMode="Externa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EFFDAD81-0B9E-4976-96A1-3248CF9CD1D6}"/>
              </a:ext>
              <a:ext uri="{C183D7F6-B498-43B3-948B-1728B52AA6E4}">
                <adec:decorative xmlns:adec="http://schemas.microsoft.com/office/drawing/2017/decorative" val="1"/>
              </a:ext>
            </a:extLst>
          </p:cNvPr>
          <p:cNvPicPr preferRelativeResize="0">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4295800" y="14249"/>
            <a:ext cx="7896200" cy="6843751"/>
          </a:xfrm>
        </p:spPr>
      </p:pic>
      <p:sp>
        <p:nvSpPr>
          <p:cNvPr id="4" name="Rectangle 3">
            <a:extLst>
              <a:ext uri="{FF2B5EF4-FFF2-40B4-BE49-F238E27FC236}">
                <a16:creationId xmlns:a16="http://schemas.microsoft.com/office/drawing/2014/main" id="{5B141BED-2E35-DF4F-9CAB-CC334017BAB3}"/>
              </a:ext>
              <a:ext uri="{C183D7F6-B498-43B3-948B-1728B52AA6E4}">
                <adec:decorative xmlns:adec="http://schemas.microsoft.com/office/drawing/2017/decorative" val="1"/>
              </a:ext>
            </a:extLst>
          </p:cNvPr>
          <p:cNvSpPr/>
          <p:nvPr/>
        </p:nvSpPr>
        <p:spPr>
          <a:xfrm>
            <a:off x="4295800" y="7124"/>
            <a:ext cx="7896200" cy="6858000"/>
          </a:xfrm>
          <a:prstGeom prst="rect">
            <a:avLst/>
          </a:prstGeom>
          <a:solidFill>
            <a:srgbClr val="00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FFFFFF"/>
              </a:solidFill>
              <a:effectLst/>
              <a:uLnTx/>
              <a:uFillTx/>
              <a:latin typeface="Ubuntu"/>
              <a:ea typeface="+mn-ea"/>
              <a:cs typeface="+mn-cs"/>
            </a:endParaRPr>
          </a:p>
        </p:txBody>
      </p:sp>
      <p:sp>
        <p:nvSpPr>
          <p:cNvPr id="5" name="Graphic 6">
            <a:extLst>
              <a:ext uri="{FF2B5EF4-FFF2-40B4-BE49-F238E27FC236}">
                <a16:creationId xmlns:a16="http://schemas.microsoft.com/office/drawing/2014/main" id="{360458FB-76B6-4743-A12A-A42645182007}"/>
              </a:ext>
              <a:ext uri="{C183D7F6-B498-43B3-948B-1728B52AA6E4}">
                <adec:decorative xmlns:adec="http://schemas.microsoft.com/office/drawing/2017/decorative" val="1"/>
              </a:ext>
            </a:extLst>
          </p:cNvPr>
          <p:cNvSpPr>
            <a:spLocks/>
          </p:cNvSpPr>
          <p:nvPr/>
        </p:nvSpPr>
        <p:spPr>
          <a:xfrm rot="14203607">
            <a:off x="3178468" y="886508"/>
            <a:ext cx="12519514" cy="6871588"/>
          </a:xfrm>
          <a:custGeom>
            <a:avLst/>
            <a:gdLst>
              <a:gd name="connsiteX0" fmla="*/ 359093 w 8112442"/>
              <a:gd name="connsiteY0" fmla="*/ 4061460 h 4061459"/>
              <a:gd name="connsiteX1" fmla="*/ 0 w 8112442"/>
              <a:gd name="connsiteY1" fmla="*/ 4050983 h 4061459"/>
              <a:gd name="connsiteX2" fmla="*/ 1905 w 8112442"/>
              <a:gd name="connsiteY2" fmla="*/ 4012883 h 4061459"/>
              <a:gd name="connsiteX3" fmla="*/ 3440430 w 8112442"/>
              <a:gd name="connsiteY3" fmla="*/ 1951673 h 4061459"/>
              <a:gd name="connsiteX4" fmla="*/ 3753803 w 8112442"/>
              <a:gd name="connsiteY4" fmla="*/ 1336358 h 4061459"/>
              <a:gd name="connsiteX5" fmla="*/ 4995863 w 8112442"/>
              <a:gd name="connsiteY5" fmla="*/ 397193 h 4061459"/>
              <a:gd name="connsiteX6" fmla="*/ 5687378 w 8112442"/>
              <a:gd name="connsiteY6" fmla="*/ 307658 h 4061459"/>
              <a:gd name="connsiteX7" fmla="*/ 5698808 w 8112442"/>
              <a:gd name="connsiteY7" fmla="*/ 308610 h 4061459"/>
              <a:gd name="connsiteX8" fmla="*/ 5703570 w 8112442"/>
              <a:gd name="connsiteY8" fmla="*/ 319088 h 4061459"/>
              <a:gd name="connsiteX9" fmla="*/ 6342698 w 8112442"/>
              <a:gd name="connsiteY9" fmla="*/ 802958 h 4061459"/>
              <a:gd name="connsiteX10" fmla="*/ 7061835 w 8112442"/>
              <a:gd name="connsiteY10" fmla="*/ 707708 h 4061459"/>
              <a:gd name="connsiteX11" fmla="*/ 8086725 w 8112442"/>
              <a:gd name="connsiteY11" fmla="*/ 0 h 4061459"/>
              <a:gd name="connsiteX12" fmla="*/ 8112443 w 8112442"/>
              <a:gd name="connsiteY12" fmla="*/ 27623 h 4061459"/>
              <a:gd name="connsiteX13" fmla="*/ 7074218 w 8112442"/>
              <a:gd name="connsiteY13" fmla="*/ 742950 h 4061459"/>
              <a:gd name="connsiteX14" fmla="*/ 6334125 w 8112442"/>
              <a:gd name="connsiteY14" fmla="*/ 840105 h 4061459"/>
              <a:gd name="connsiteX15" fmla="*/ 5673090 w 8112442"/>
              <a:gd name="connsiteY15" fmla="*/ 344805 h 4061459"/>
              <a:gd name="connsiteX16" fmla="*/ 5005388 w 8112442"/>
              <a:gd name="connsiteY16" fmla="*/ 433388 h 4061459"/>
              <a:gd name="connsiteX17" fmla="*/ 3786188 w 8112442"/>
              <a:gd name="connsiteY17" fmla="*/ 1356360 h 4061459"/>
              <a:gd name="connsiteX18" fmla="*/ 3475673 w 8112442"/>
              <a:gd name="connsiteY18" fmla="*/ 1966913 h 4061459"/>
              <a:gd name="connsiteX19" fmla="*/ 2500313 w 8112442"/>
              <a:gd name="connsiteY19" fmla="*/ 3420428 h 4061459"/>
              <a:gd name="connsiteX20" fmla="*/ 359093 w 8112442"/>
              <a:gd name="connsiteY20" fmla="*/ 4061460 h 4061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112442" h="4061459">
                <a:moveTo>
                  <a:pt x="359093" y="4061460"/>
                </a:moveTo>
                <a:cubicBezTo>
                  <a:pt x="242888" y="4061460"/>
                  <a:pt x="122873" y="4057650"/>
                  <a:pt x="0" y="4050983"/>
                </a:cubicBezTo>
                <a:lnTo>
                  <a:pt x="1905" y="4012883"/>
                </a:lnTo>
                <a:cubicBezTo>
                  <a:pt x="2445068" y="4147185"/>
                  <a:pt x="2996565" y="2929890"/>
                  <a:pt x="3440430" y="1951673"/>
                </a:cubicBezTo>
                <a:cubicBezTo>
                  <a:pt x="3543300" y="1724978"/>
                  <a:pt x="3640455" y="1510665"/>
                  <a:pt x="3753803" y="1336358"/>
                </a:cubicBezTo>
                <a:cubicBezTo>
                  <a:pt x="4133850" y="750570"/>
                  <a:pt x="4638675" y="501968"/>
                  <a:pt x="4995863" y="397193"/>
                </a:cubicBezTo>
                <a:cubicBezTo>
                  <a:pt x="5382578" y="282893"/>
                  <a:pt x="5684520" y="307658"/>
                  <a:pt x="5687378" y="307658"/>
                </a:cubicBezTo>
                <a:lnTo>
                  <a:pt x="5698808" y="308610"/>
                </a:lnTo>
                <a:lnTo>
                  <a:pt x="5703570" y="319088"/>
                </a:lnTo>
                <a:cubicBezTo>
                  <a:pt x="5771198" y="465773"/>
                  <a:pt x="5980748" y="732473"/>
                  <a:pt x="6342698" y="802958"/>
                </a:cubicBezTo>
                <a:cubicBezTo>
                  <a:pt x="6558915" y="845820"/>
                  <a:pt x="6800850" y="813435"/>
                  <a:pt x="7061835" y="707708"/>
                </a:cubicBezTo>
                <a:cubicBezTo>
                  <a:pt x="7376160" y="579120"/>
                  <a:pt x="7721918" y="340995"/>
                  <a:pt x="8086725" y="0"/>
                </a:cubicBezTo>
                <a:lnTo>
                  <a:pt x="8112443" y="27623"/>
                </a:lnTo>
                <a:cubicBezTo>
                  <a:pt x="7744778" y="372428"/>
                  <a:pt x="7395210" y="612458"/>
                  <a:pt x="7074218" y="742950"/>
                </a:cubicBezTo>
                <a:cubicBezTo>
                  <a:pt x="6806565" y="851535"/>
                  <a:pt x="6557963" y="883920"/>
                  <a:pt x="6334125" y="840105"/>
                </a:cubicBezTo>
                <a:cubicBezTo>
                  <a:pt x="5966460" y="767715"/>
                  <a:pt x="5748338" y="499110"/>
                  <a:pt x="5673090" y="344805"/>
                </a:cubicBezTo>
                <a:cubicBezTo>
                  <a:pt x="5616893" y="341948"/>
                  <a:pt x="5344478" y="333375"/>
                  <a:pt x="5005388" y="433388"/>
                </a:cubicBezTo>
                <a:cubicBezTo>
                  <a:pt x="4654868" y="537210"/>
                  <a:pt x="4159568" y="781050"/>
                  <a:pt x="3786188" y="1356360"/>
                </a:cubicBezTo>
                <a:cubicBezTo>
                  <a:pt x="3674745" y="1528763"/>
                  <a:pt x="3578543" y="1741170"/>
                  <a:pt x="3475673" y="1966913"/>
                </a:cubicBezTo>
                <a:cubicBezTo>
                  <a:pt x="3255645" y="2452688"/>
                  <a:pt x="3006090" y="3002280"/>
                  <a:pt x="2500313" y="3420428"/>
                </a:cubicBezTo>
                <a:cubicBezTo>
                  <a:pt x="1979295" y="3850958"/>
                  <a:pt x="1276350" y="4061460"/>
                  <a:pt x="359093" y="4061460"/>
                </a:cubicBezTo>
                <a:close/>
              </a:path>
            </a:pathLst>
          </a:custGeom>
          <a:gradFill>
            <a:gsLst>
              <a:gs pos="92000">
                <a:schemeClr val="accent2">
                  <a:alpha val="0"/>
                </a:schemeClr>
              </a:gs>
              <a:gs pos="32000">
                <a:srgbClr val="12ABDB">
                  <a:alpha val="17000"/>
                </a:srgbClr>
              </a:gs>
              <a:gs pos="17000">
                <a:schemeClr val="accent2">
                  <a:alpha val="0"/>
                </a:schemeClr>
              </a:gs>
              <a:gs pos="49000">
                <a:srgbClr val="12ABDB"/>
              </a:gs>
              <a:gs pos="70000">
                <a:schemeClr val="accent2"/>
              </a:gs>
            </a:gsLst>
            <a:lin ang="540000" scaled="0"/>
          </a:gra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Ubuntu"/>
              <a:ea typeface="+mn-ea"/>
              <a:cs typeface="+mn-cs"/>
            </a:endParaRPr>
          </a:p>
        </p:txBody>
      </p:sp>
      <p:sp>
        <p:nvSpPr>
          <p:cNvPr id="3" name="Title 2">
            <a:extLst>
              <a:ext uri="{FF2B5EF4-FFF2-40B4-BE49-F238E27FC236}">
                <a16:creationId xmlns:a16="http://schemas.microsoft.com/office/drawing/2014/main" id="{C848BA6D-2927-44B8-ACA6-7A2F73E5B792}"/>
              </a:ext>
            </a:extLst>
          </p:cNvPr>
          <p:cNvSpPr>
            <a:spLocks noGrp="1"/>
          </p:cNvSpPr>
          <p:nvPr>
            <p:ph type="ctrTitle"/>
          </p:nvPr>
        </p:nvSpPr>
        <p:spPr>
          <a:xfrm>
            <a:off x="404813" y="2680927"/>
            <a:ext cx="11386134" cy="1828193"/>
          </a:xfrm>
        </p:spPr>
        <p:txBody>
          <a:bodyPr/>
          <a:lstStyle/>
          <a:p>
            <a:r>
              <a:rPr lang="pl-PL" sz="6600" dirty="0"/>
              <a:t>REST API </a:t>
            </a:r>
            <a:br>
              <a:rPr lang="pl-PL" sz="6600" dirty="0"/>
            </a:br>
            <a:r>
              <a:rPr lang="pl-PL" sz="6600" dirty="0"/>
              <a:t>AUTOMATIOn TESting </a:t>
            </a:r>
            <a:endParaRPr lang="en-GB" sz="6600" dirty="0"/>
          </a:p>
        </p:txBody>
      </p:sp>
      <p:sp>
        <p:nvSpPr>
          <p:cNvPr id="2" name="Subtitle 1">
            <a:extLst>
              <a:ext uri="{FF2B5EF4-FFF2-40B4-BE49-F238E27FC236}">
                <a16:creationId xmlns:a16="http://schemas.microsoft.com/office/drawing/2014/main" id="{F1DFDA52-C0F0-45D2-A8E6-81F969C00184}"/>
              </a:ext>
            </a:extLst>
          </p:cNvPr>
          <p:cNvSpPr>
            <a:spLocks noGrp="1"/>
          </p:cNvSpPr>
          <p:nvPr>
            <p:ph type="subTitle" idx="1"/>
          </p:nvPr>
        </p:nvSpPr>
        <p:spPr/>
        <p:txBody>
          <a:bodyPr/>
          <a:lstStyle/>
          <a:p>
            <a:r>
              <a:rPr lang="pl-PL" dirty="0"/>
              <a:t>Fundamentals</a:t>
            </a:r>
            <a:endParaRPr lang="en-GB" dirty="0"/>
          </a:p>
        </p:txBody>
      </p:sp>
      <p:sp>
        <p:nvSpPr>
          <p:cNvPr id="6" name="TextBox 5">
            <a:extLst>
              <a:ext uri="{FF2B5EF4-FFF2-40B4-BE49-F238E27FC236}">
                <a16:creationId xmlns:a16="http://schemas.microsoft.com/office/drawing/2014/main" id="{C7FF5AE3-02F7-ED76-5E60-29685AADCC54}"/>
              </a:ext>
            </a:extLst>
          </p:cNvPr>
          <p:cNvSpPr txBox="1"/>
          <p:nvPr/>
        </p:nvSpPr>
        <p:spPr>
          <a:xfrm>
            <a:off x="404813" y="5979381"/>
            <a:ext cx="1368328" cy="646331"/>
          </a:xfrm>
          <a:prstGeom prst="rect">
            <a:avLst/>
          </a:prstGeom>
          <a:noFill/>
        </p:spPr>
        <p:txBody>
          <a:bodyPr wrap="square" rtlCol="0">
            <a:spAutoFit/>
          </a:bodyPr>
          <a:lstStyle/>
          <a:p>
            <a:r>
              <a:rPr lang="pl-PL" dirty="0">
                <a:solidFill>
                  <a:schemeClr val="bg1"/>
                </a:solidFill>
              </a:rPr>
              <a:t>Bartosz Tobis</a:t>
            </a:r>
          </a:p>
        </p:txBody>
      </p:sp>
    </p:spTree>
    <p:extLst>
      <p:ext uri="{BB962C8B-B14F-4D97-AF65-F5344CB8AC3E}">
        <p14:creationId xmlns:p14="http://schemas.microsoft.com/office/powerpoint/2010/main" val="2101722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Processing">
            <a:extLst>
              <a:ext uri="{FF2B5EF4-FFF2-40B4-BE49-F238E27FC236}">
                <a16:creationId xmlns:a16="http://schemas.microsoft.com/office/drawing/2014/main" id="{B3BDFA19-5796-36E2-87BF-C05A867689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4813" y="1524000"/>
            <a:ext cx="3617913" cy="2849563"/>
          </a:xfrm>
          <a:prstGeom prst="rect">
            <a:avLst/>
          </a:prstGeom>
          <a:extLst>
            <a:ext uri="{909E8E84-426E-40DD-AFC4-6F175D3DCCD1}">
              <a14:hiddenFill xmlns:a14="http://schemas.microsoft.com/office/drawing/2010/main">
                <a:solidFill>
                  <a:srgbClr val="FFFFFF"/>
                </a:solidFill>
              </a14:hiddenFill>
            </a:ext>
          </a:extLst>
        </p:spPr>
      </p:pic>
      <p:pic>
        <p:nvPicPr>
          <p:cNvPr id="1032" name="Picture 8" descr="Found">
            <a:extLst>
              <a:ext uri="{FF2B5EF4-FFF2-40B4-BE49-F238E27FC236}">
                <a16:creationId xmlns:a16="http://schemas.microsoft.com/office/drawing/2014/main" id="{1B142E2E-20FF-92FE-DF0B-3D2DAF7DF8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02100" y="1524000"/>
            <a:ext cx="3608388" cy="2849563"/>
          </a:xfrm>
          <a:prstGeom prst="rect">
            <a:avLst/>
          </a:prstGeom>
          <a:extLst>
            <a:ext uri="{909E8E84-426E-40DD-AFC4-6F175D3DCCD1}">
              <a14:hiddenFill xmlns:a14="http://schemas.microsoft.com/office/drawing/2010/main">
                <a:solidFill>
                  <a:srgbClr val="FFFFFF"/>
                </a:solidFill>
              </a14:hiddenFill>
            </a:ext>
          </a:extLst>
        </p:spPr>
      </p:pic>
      <p:pic>
        <p:nvPicPr>
          <p:cNvPr id="1034" name="Picture 10" descr="Unauthorized">
            <a:extLst>
              <a:ext uri="{FF2B5EF4-FFF2-40B4-BE49-F238E27FC236}">
                <a16:creationId xmlns:a16="http://schemas.microsoft.com/office/drawing/2014/main" id="{42E0739A-19E6-17BB-BF52-71B4862ACC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813" y="4451350"/>
            <a:ext cx="2378075" cy="1870075"/>
          </a:xfrm>
          <a:prstGeom prst="rect">
            <a:avLst/>
          </a:prstGeom>
          <a:extLst>
            <a:ext uri="{909E8E84-426E-40DD-AFC4-6F175D3DCCD1}">
              <a14:hiddenFill xmlns:a14="http://schemas.microsoft.com/office/drawing/2010/main">
                <a:solidFill>
                  <a:srgbClr val="FFFFFF"/>
                </a:solidFill>
              </a14:hiddenFill>
            </a:ext>
          </a:extLst>
        </p:spPr>
      </p:pic>
      <p:pic>
        <p:nvPicPr>
          <p:cNvPr id="1036" name="Picture 12" descr="Not Found">
            <a:extLst>
              <a:ext uri="{FF2B5EF4-FFF2-40B4-BE49-F238E27FC236}">
                <a16:creationId xmlns:a16="http://schemas.microsoft.com/office/drawing/2014/main" id="{F8F54475-9346-82BC-2598-262391B3D65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62263" y="4451350"/>
            <a:ext cx="2374900" cy="1870075"/>
          </a:xfrm>
          <a:prstGeom prst="rect">
            <a:avLst/>
          </a:prstGeom>
          <a:extLst>
            <a:ext uri="{909E8E84-426E-40DD-AFC4-6F175D3DCCD1}">
              <a14:hiddenFill xmlns:a14="http://schemas.microsoft.com/office/drawing/2010/main">
                <a:solidFill>
                  <a:srgbClr val="FFFFFF"/>
                </a:solidFill>
              </a14:hiddenFill>
            </a:ext>
          </a:extLst>
        </p:spPr>
      </p:pic>
      <p:pic>
        <p:nvPicPr>
          <p:cNvPr id="1026" name="Picture 2" descr="OK">
            <a:extLst>
              <a:ext uri="{FF2B5EF4-FFF2-40B4-BE49-F238E27FC236}">
                <a16:creationId xmlns:a16="http://schemas.microsoft.com/office/drawing/2014/main" id="{33A52D81-9DBF-8C07-B457-03D50EEF45B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13363" y="4451350"/>
            <a:ext cx="2397125" cy="1870075"/>
          </a:xfrm>
          <a:prstGeom prst="rect">
            <a:avLst/>
          </a:prstGeom>
          <a:extLst>
            <a:ext uri="{909E8E84-426E-40DD-AFC4-6F175D3DCCD1}">
              <a14:hiddenFill xmlns:a14="http://schemas.microsoft.com/office/drawing/2010/main">
                <a:solidFill>
                  <a:srgbClr val="FFFFFF"/>
                </a:solidFill>
              </a14:hiddenFill>
            </a:ext>
          </a:extLst>
        </p:spPr>
      </p:pic>
      <p:pic>
        <p:nvPicPr>
          <p:cNvPr id="1028" name="Picture 4" descr="Created">
            <a:extLst>
              <a:ext uri="{FF2B5EF4-FFF2-40B4-BE49-F238E27FC236}">
                <a16:creationId xmlns:a16="http://schemas.microsoft.com/office/drawing/2014/main" id="{23F25DE6-3DDE-E2E5-D2C7-88FB67EF251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88275" y="1524000"/>
            <a:ext cx="1981200" cy="1544638"/>
          </a:xfrm>
          <a:prstGeom prst="rect">
            <a:avLst/>
          </a:prstGeom>
          <a:extLst>
            <a:ext uri="{909E8E84-426E-40DD-AFC4-6F175D3DCCD1}">
              <a14:hiddenFill xmlns:a14="http://schemas.microsoft.com/office/drawing/2010/main">
                <a:solidFill>
                  <a:srgbClr val="FFFFFF"/>
                </a:solidFill>
              </a14:hiddenFill>
            </a:ext>
          </a:extLst>
        </p:spPr>
      </p:pic>
      <p:pic>
        <p:nvPicPr>
          <p:cNvPr id="1038" name="Picture 14" descr="Internal Server Error">
            <a:extLst>
              <a:ext uri="{FF2B5EF4-FFF2-40B4-BE49-F238E27FC236}">
                <a16:creationId xmlns:a16="http://schemas.microsoft.com/office/drawing/2014/main" id="{673368E9-2409-8562-F820-B062348E9C6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47263" y="1524000"/>
            <a:ext cx="1963738" cy="1544638"/>
          </a:xfrm>
          <a:prstGeom prst="rect">
            <a:avLst/>
          </a:prstGeom>
          <a:extLst>
            <a:ext uri="{909E8E84-426E-40DD-AFC4-6F175D3DCCD1}">
              <a14:hiddenFill xmlns:a14="http://schemas.microsoft.com/office/drawing/2010/main">
                <a:solidFill>
                  <a:srgbClr val="FFFFFF"/>
                </a:solidFill>
              </a14:hiddenFill>
            </a:ext>
          </a:extLst>
        </p:spPr>
      </p:pic>
      <p:pic>
        <p:nvPicPr>
          <p:cNvPr id="1040" name="Picture 16" descr="Service Unavailable">
            <a:extLst>
              <a:ext uri="{FF2B5EF4-FFF2-40B4-BE49-F238E27FC236}">
                <a16:creationId xmlns:a16="http://schemas.microsoft.com/office/drawing/2014/main" id="{6D089972-1786-9126-0F6F-90BC7241FEB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788275" y="3146425"/>
            <a:ext cx="4021138" cy="3175000"/>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nchor="b">
            <a:normAutofit/>
          </a:bodyPr>
          <a:lstStyle/>
          <a:p>
            <a:r>
              <a:rPr lang="pl-PL" dirty="0"/>
              <a:t>HTTP STATUses and codes</a:t>
            </a:r>
            <a:endParaRPr lang="en-US" dirty="0"/>
          </a:p>
        </p:txBody>
      </p:sp>
      <p:sp>
        <p:nvSpPr>
          <p:cNvPr id="8" name="TextBox 7">
            <a:extLst>
              <a:ext uri="{FF2B5EF4-FFF2-40B4-BE49-F238E27FC236}">
                <a16:creationId xmlns:a16="http://schemas.microsoft.com/office/drawing/2014/main" id="{4199E669-39E0-E789-7E51-2128DB33E199}"/>
              </a:ext>
            </a:extLst>
          </p:cNvPr>
          <p:cNvSpPr txBox="1"/>
          <p:nvPr/>
        </p:nvSpPr>
        <p:spPr>
          <a:xfrm>
            <a:off x="449746" y="1124295"/>
            <a:ext cx="3118678" cy="369332"/>
          </a:xfrm>
          <a:prstGeom prst="rect">
            <a:avLst/>
          </a:prstGeom>
          <a:noFill/>
        </p:spPr>
        <p:txBody>
          <a:bodyPr wrap="square" rtlCol="0">
            <a:spAutoFit/>
          </a:bodyPr>
          <a:lstStyle/>
          <a:p>
            <a:r>
              <a:rPr lang="pl-PL" dirty="0">
                <a:solidFill>
                  <a:schemeClr val="bg1"/>
                </a:solidFill>
              </a:rPr>
              <a:t>http.cat</a:t>
            </a:r>
          </a:p>
        </p:txBody>
      </p:sp>
    </p:spTree>
    <p:extLst>
      <p:ext uri="{BB962C8B-B14F-4D97-AF65-F5344CB8AC3E}">
        <p14:creationId xmlns:p14="http://schemas.microsoft.com/office/powerpoint/2010/main" val="3633401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solidFill>
                  <a:srgbClr val="FF0000"/>
                </a:solidFill>
              </a:rPr>
              <a:t>REST API - definition</a:t>
            </a:r>
            <a:endParaRPr lang="en-US" dirty="0">
              <a:solidFill>
                <a:srgbClr val="FF0000"/>
              </a:solidFill>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sz="600" dirty="0"/>
              <a:t>A REST API (also known as RESTful API) is an application programming interface (API or web API) that conforms to the constraints of REST architectural style and allows for interaction with RESTful web services. </a:t>
            </a:r>
            <a:endParaRPr lang="pl-PL" sz="600" dirty="0"/>
          </a:p>
          <a:p>
            <a:r>
              <a:rPr lang="en-US" sz="600" dirty="0"/>
              <a:t>What's an API?</a:t>
            </a:r>
          </a:p>
          <a:p>
            <a:r>
              <a:rPr lang="en-US" sz="600" dirty="0"/>
              <a:t>An API is a set of definitions and protocols for building and integrating application software. It’s sometimes referred to as a contract between an information provider and an information user—establishing the content required from the consumer (the call) and the content required by the producer (the response). For example, the API design for a weather service could specify that the user supply a zip code and that the producer reply with a 2-part answer, the first being the high temperature, and the second being the low.  </a:t>
            </a:r>
          </a:p>
          <a:p>
            <a:r>
              <a:rPr lang="en-US" sz="600" dirty="0"/>
              <a:t>In other words, if you want to interact with a computer or system to retrieve information or perform a function, an API helps you communicate what you want to that system so it can understand and fulfill the request. </a:t>
            </a:r>
          </a:p>
          <a:p>
            <a:r>
              <a:rPr lang="en-US" sz="600" dirty="0"/>
              <a:t>You can think of an API as a mediator between the users or clients and the resources or web services they want to get. It’s also a way for an organization to share resources and information while maintaining security, control, and authentication—determining who gets access to what. </a:t>
            </a:r>
          </a:p>
          <a:p>
            <a:r>
              <a:rPr lang="en-US" sz="600" dirty="0"/>
              <a:t>Another advantage of an API is that you don’t have to know the specifics of caching—how your resource is retrieved or where it comes from.</a:t>
            </a:r>
            <a:endParaRPr lang="pl-PL" sz="600" dirty="0"/>
          </a:p>
          <a:p>
            <a:r>
              <a:rPr lang="en-US" sz="600" dirty="0"/>
              <a:t>REST</a:t>
            </a:r>
          </a:p>
          <a:p>
            <a:r>
              <a:rPr lang="en-US" sz="600" dirty="0"/>
              <a:t>REST</a:t>
            </a:r>
            <a:r>
              <a:rPr lang="pl-PL" sz="600" dirty="0"/>
              <a:t> </a:t>
            </a:r>
            <a:r>
              <a:rPr lang="en-US" sz="600" dirty="0"/>
              <a:t>stands for representational state transfer</a:t>
            </a:r>
            <a:r>
              <a:rPr lang="pl-PL" sz="600" dirty="0"/>
              <a:t> and </a:t>
            </a:r>
            <a:r>
              <a:rPr lang="en-US" sz="600" dirty="0"/>
              <a:t> is a set of architectural constraints, not a protocol or a standard. API developers can implement REST in a variety of ways.</a:t>
            </a:r>
          </a:p>
          <a:p>
            <a:r>
              <a:rPr lang="en-US" sz="600" dirty="0"/>
              <a:t>When a client request is made via a RESTful API, it transfers a representation of the state of the resource to the requester or endpoint. This information, or representation, is delivered in one of several formats via HTTP: JSON (</a:t>
            </a:r>
            <a:r>
              <a:rPr lang="en-US" sz="600" dirty="0" err="1"/>
              <a:t>Javascript</a:t>
            </a:r>
            <a:r>
              <a:rPr lang="en-US" sz="600" dirty="0"/>
              <a:t> Object Notation), HTML, XLT, Python, PHP, or plain text. JSON is the most generally popular file format to use because, despite its name, it’s language-agnostic, as well as readable by both humans and machines. </a:t>
            </a:r>
          </a:p>
          <a:p>
            <a:r>
              <a:rPr lang="en-US" sz="600" dirty="0"/>
              <a:t>Something else to keep in mind: Headers and parameters are also important in the HTTP methods of a RESTful API HTTP request, as they contain important identifier information as to the request's metadata, authorization, uniform resource identifier (URI), caching, cookies, and more. There are request headers and response headers, each with their own HTTP connection information and status codes.</a:t>
            </a:r>
          </a:p>
          <a:p>
            <a:r>
              <a:rPr lang="en-US" sz="600" dirty="0"/>
              <a:t>In order for an API to be considered RESTful, it has to conform to these criteria:</a:t>
            </a:r>
          </a:p>
          <a:p>
            <a:r>
              <a:rPr lang="en-US" sz="600" dirty="0"/>
              <a:t>A client-server architecture made up of clients, servers, and resources, with requests managed through HTTP.</a:t>
            </a:r>
          </a:p>
          <a:p>
            <a:r>
              <a:rPr lang="en-US" sz="600" dirty="0"/>
              <a:t>Stateless client-server communication, meaning no client information is stored between get requests and each request is separate and unconnected.</a:t>
            </a:r>
          </a:p>
          <a:p>
            <a:r>
              <a:rPr lang="en-US" sz="600" dirty="0"/>
              <a:t>Cacheable data that streamlines client-server interactions.</a:t>
            </a:r>
          </a:p>
          <a:p>
            <a:r>
              <a:rPr lang="en-US" sz="600" dirty="0"/>
              <a:t>A uniform interface between components so that information is transferred in a standard form. This requires that:</a:t>
            </a:r>
          </a:p>
          <a:p>
            <a:r>
              <a:rPr lang="en-US" sz="600" dirty="0"/>
              <a:t>resources requested are identifiable and separate from the representations sent to the client.</a:t>
            </a:r>
          </a:p>
          <a:p>
            <a:r>
              <a:rPr lang="en-US" sz="600" dirty="0"/>
              <a:t>resources can be manipulated by the client via the representation they receive because the representation contains enough information to do so.</a:t>
            </a:r>
          </a:p>
          <a:p>
            <a:r>
              <a:rPr lang="en-US" sz="600" dirty="0"/>
              <a:t>self-descriptive messages returned to the client have enough information to describe how the client should process it.</a:t>
            </a:r>
          </a:p>
          <a:p>
            <a:r>
              <a:rPr lang="en-US" sz="600" dirty="0"/>
              <a:t>hypertext/hypermedia is available, meaning that after accessing a resource the client should be able to use hyperlinks to find all other currently available actions they can take.</a:t>
            </a:r>
          </a:p>
          <a:p>
            <a:r>
              <a:rPr lang="en-US" sz="600" dirty="0"/>
              <a:t>A layered system that organizes each type of server (those responsible for security, load-balancing, etc.) involved the retrieval of requested information into hierarchies, invisible to the client.</a:t>
            </a:r>
          </a:p>
          <a:p>
            <a:r>
              <a:rPr lang="en-US" sz="600" dirty="0"/>
              <a:t>Code-on-demand (optional): the ability to send executable code from the server to the client when requested, extending client functionality. </a:t>
            </a:r>
          </a:p>
          <a:p>
            <a:r>
              <a:rPr lang="en-US" sz="600" dirty="0"/>
              <a:t>Though the REST API has these criteria to conform to, it is still considered easier to use than a prescribed protocol like SOAP (Simple Object Access Protocol), which has specific requirements like XML messaging, and built-in security and transaction compliance that make it slower and heavier. </a:t>
            </a:r>
          </a:p>
          <a:p>
            <a:endParaRPr lang="en-US" sz="600" dirty="0"/>
          </a:p>
          <a:p>
            <a:r>
              <a:rPr lang="en-US" sz="600" dirty="0"/>
              <a:t>In contrast, REST is a set of guidelines that can be implemented as needed, making REST APIs faster and more lightweight, with increased </a:t>
            </a:r>
            <a:r>
              <a:rPr lang="en-US" sz="600" dirty="0" err="1"/>
              <a:t>scalablity</a:t>
            </a:r>
            <a:r>
              <a:rPr lang="en-US" sz="600" dirty="0"/>
              <a:t>—perfect for Internet of Things (IoT) and mobile app development. </a:t>
            </a:r>
            <a:endParaRPr lang="pl-PL" sz="600" dirty="0"/>
          </a:p>
          <a:p>
            <a:r>
              <a:rPr lang="en-US" sz="800" b="1" i="0" u="none" strike="noStrike" dirty="0">
                <a:solidFill>
                  <a:srgbClr val="0066CC"/>
                </a:solidFill>
                <a:effectLst/>
                <a:latin typeface="var(--rh-font-family-heading,&quot;Red Hat Display&quot;,&quot;RedHatDisplay&quot;,Helvetica,Arial,sans-serif)"/>
                <a:hlinkClick r:id="rId2" tooltip="article | REST vs. SOAP"/>
              </a:rPr>
              <a:t>Read more about REST vs SOAP</a:t>
            </a:r>
            <a:endParaRPr lang="pl-PL" sz="600" dirty="0"/>
          </a:p>
          <a:p>
            <a:endParaRPr lang="en-US" sz="600" dirty="0"/>
          </a:p>
        </p:txBody>
      </p:sp>
    </p:spTree>
    <p:extLst>
      <p:ext uri="{BB962C8B-B14F-4D97-AF65-F5344CB8AC3E}">
        <p14:creationId xmlns:p14="http://schemas.microsoft.com/office/powerpoint/2010/main" val="1169191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solidFill>
                  <a:srgbClr val="FF0000"/>
                </a:solidFill>
              </a:rPr>
              <a:t>Why do we need to test rest api’s? </a:t>
            </a:r>
            <a:endParaRPr lang="en-US" dirty="0">
              <a:solidFill>
                <a:srgbClr val="FF0000"/>
              </a:solidFill>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I dont know, you tell me</a:t>
            </a:r>
            <a:endParaRPr lang="en-GB" dirty="0"/>
          </a:p>
          <a:p>
            <a:endParaRPr lang="en-US" dirty="0"/>
          </a:p>
        </p:txBody>
      </p:sp>
    </p:spTree>
    <p:extLst>
      <p:ext uri="{BB962C8B-B14F-4D97-AF65-F5344CB8AC3E}">
        <p14:creationId xmlns:p14="http://schemas.microsoft.com/office/powerpoint/2010/main" val="4194094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How to read REST API documentation</a:t>
            </a:r>
            <a:endParaRPr lang="en-US" dirty="0"/>
          </a:p>
        </p:txBody>
      </p:sp>
      <p:pic>
        <p:nvPicPr>
          <p:cNvPr id="5" name="Picture 4">
            <a:extLst>
              <a:ext uri="{FF2B5EF4-FFF2-40B4-BE49-F238E27FC236}">
                <a16:creationId xmlns:a16="http://schemas.microsoft.com/office/drawing/2014/main" id="{66872CDF-6C32-2F1E-86A0-17F97767B7A2}"/>
              </a:ext>
            </a:extLst>
          </p:cNvPr>
          <p:cNvPicPr>
            <a:picLocks noChangeAspect="1"/>
          </p:cNvPicPr>
          <p:nvPr/>
        </p:nvPicPr>
        <p:blipFill>
          <a:blip r:embed="rId2"/>
          <a:stretch>
            <a:fillRect/>
          </a:stretch>
        </p:blipFill>
        <p:spPr>
          <a:xfrm>
            <a:off x="1742439" y="1310771"/>
            <a:ext cx="3202385" cy="4481542"/>
          </a:xfrm>
          <a:prstGeom prst="rect">
            <a:avLst/>
          </a:prstGeom>
        </p:spPr>
      </p:pic>
      <p:pic>
        <p:nvPicPr>
          <p:cNvPr id="7" name="Picture 6">
            <a:extLst>
              <a:ext uri="{FF2B5EF4-FFF2-40B4-BE49-F238E27FC236}">
                <a16:creationId xmlns:a16="http://schemas.microsoft.com/office/drawing/2014/main" id="{0C25B490-19AF-1EB6-1CC3-441E3211BC2C}"/>
              </a:ext>
            </a:extLst>
          </p:cNvPr>
          <p:cNvPicPr>
            <a:picLocks noChangeAspect="1"/>
          </p:cNvPicPr>
          <p:nvPr/>
        </p:nvPicPr>
        <p:blipFill>
          <a:blip r:embed="rId3"/>
          <a:stretch>
            <a:fillRect/>
          </a:stretch>
        </p:blipFill>
        <p:spPr>
          <a:xfrm>
            <a:off x="6063869" y="1310771"/>
            <a:ext cx="3740181" cy="4533410"/>
          </a:xfrm>
          <a:prstGeom prst="rect">
            <a:avLst/>
          </a:prstGeom>
        </p:spPr>
      </p:pic>
    </p:spTree>
    <p:extLst>
      <p:ext uri="{BB962C8B-B14F-4D97-AF65-F5344CB8AC3E}">
        <p14:creationId xmlns:p14="http://schemas.microsoft.com/office/powerpoint/2010/main" val="3045364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How to read REST API documentation - Swagger</a:t>
            </a:r>
            <a:endParaRPr lang="en-US" dirty="0"/>
          </a:p>
        </p:txBody>
      </p:sp>
      <p:pic>
        <p:nvPicPr>
          <p:cNvPr id="5" name="Picture 4">
            <a:extLst>
              <a:ext uri="{FF2B5EF4-FFF2-40B4-BE49-F238E27FC236}">
                <a16:creationId xmlns:a16="http://schemas.microsoft.com/office/drawing/2014/main" id="{81C31D64-1851-AB9A-D4B4-5D248DFDB3C7}"/>
              </a:ext>
            </a:extLst>
          </p:cNvPr>
          <p:cNvPicPr>
            <a:picLocks noChangeAspect="1"/>
          </p:cNvPicPr>
          <p:nvPr/>
        </p:nvPicPr>
        <p:blipFill>
          <a:blip r:embed="rId2"/>
          <a:stretch>
            <a:fillRect/>
          </a:stretch>
        </p:blipFill>
        <p:spPr>
          <a:xfrm>
            <a:off x="5813373" y="1783719"/>
            <a:ext cx="5421478" cy="3600641"/>
          </a:xfrm>
          <a:prstGeom prst="rect">
            <a:avLst/>
          </a:prstGeom>
        </p:spPr>
      </p:pic>
      <p:pic>
        <p:nvPicPr>
          <p:cNvPr id="7" name="Picture 6">
            <a:extLst>
              <a:ext uri="{FF2B5EF4-FFF2-40B4-BE49-F238E27FC236}">
                <a16:creationId xmlns:a16="http://schemas.microsoft.com/office/drawing/2014/main" id="{BA580E67-9FB0-EFB3-5A63-ED8AEDCCBFB6}"/>
              </a:ext>
            </a:extLst>
          </p:cNvPr>
          <p:cNvPicPr>
            <a:picLocks noChangeAspect="1"/>
          </p:cNvPicPr>
          <p:nvPr/>
        </p:nvPicPr>
        <p:blipFill>
          <a:blip r:embed="rId3"/>
          <a:stretch>
            <a:fillRect/>
          </a:stretch>
        </p:blipFill>
        <p:spPr>
          <a:xfrm>
            <a:off x="511691" y="1835692"/>
            <a:ext cx="4790118" cy="3496697"/>
          </a:xfrm>
          <a:prstGeom prst="rect">
            <a:avLst/>
          </a:prstGeom>
        </p:spPr>
      </p:pic>
    </p:spTree>
    <p:extLst>
      <p:ext uri="{BB962C8B-B14F-4D97-AF65-F5344CB8AC3E}">
        <p14:creationId xmlns:p14="http://schemas.microsoft.com/office/powerpoint/2010/main" val="36539205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0771" y="1001031"/>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1" y="2997319"/>
            <a:ext cx="12192000"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QUESTions?</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200" y="6002795"/>
            <a:ext cx="11277600" cy="822325"/>
          </a:xfrm>
        </p:spPr>
        <p:txBody>
          <a:bodyPr/>
          <a:lstStyle/>
          <a:p>
            <a:pPr algn="r"/>
            <a:r>
              <a:rPr lang="en-US" dirty="0"/>
              <a:t>capgemini.com</a:t>
            </a:r>
          </a:p>
        </p:txBody>
      </p:sp>
    </p:spTree>
    <p:extLst>
      <p:ext uri="{BB962C8B-B14F-4D97-AF65-F5344CB8AC3E}">
        <p14:creationId xmlns:p14="http://schemas.microsoft.com/office/powerpoint/2010/main" val="1259228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5072" y="1037835"/>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0" y="3030199"/>
            <a:ext cx="12192000"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QUiz</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199" y="6035675"/>
            <a:ext cx="11277600" cy="822325"/>
          </a:xfrm>
        </p:spPr>
        <p:txBody>
          <a:bodyPr/>
          <a:lstStyle/>
          <a:p>
            <a:pPr algn="r"/>
            <a:r>
              <a:rPr lang="en-US" dirty="0"/>
              <a:t>capgemini.com</a:t>
            </a:r>
          </a:p>
        </p:txBody>
      </p:sp>
      <p:sp>
        <p:nvSpPr>
          <p:cNvPr id="2" name="TextBox 1">
            <a:extLst>
              <a:ext uri="{FF2B5EF4-FFF2-40B4-BE49-F238E27FC236}">
                <a16:creationId xmlns:a16="http://schemas.microsoft.com/office/drawing/2014/main" id="{A0FB2401-DF25-3BD4-3671-A2398FE71806}"/>
              </a:ext>
            </a:extLst>
          </p:cNvPr>
          <p:cNvSpPr txBox="1"/>
          <p:nvPr/>
        </p:nvSpPr>
        <p:spPr>
          <a:xfrm>
            <a:off x="780968" y="3891973"/>
            <a:ext cx="12192000" cy="646331"/>
          </a:xfrm>
          <a:prstGeom prst="rect">
            <a:avLst/>
          </a:prstGeom>
          <a:noFill/>
        </p:spPr>
        <p:txBody>
          <a:bodyPr wrap="square" rtlCol="0">
            <a:spAutoFit/>
          </a:bodyPr>
          <a:lstStyle/>
          <a:p>
            <a:pPr algn="ctr"/>
            <a:r>
              <a:rPr lang="en-GB" sz="3600" dirty="0">
                <a:solidFill>
                  <a:schemeClr val="bg1"/>
                </a:solidFill>
                <a:hlinkClick r:id="rId3"/>
              </a:rPr>
              <a:t>Click here!</a:t>
            </a:r>
            <a:endParaRPr lang="en-US" sz="3600" dirty="0">
              <a:solidFill>
                <a:schemeClr val="bg1"/>
              </a:solidFill>
            </a:endParaRPr>
          </a:p>
        </p:txBody>
      </p:sp>
    </p:spTree>
    <p:extLst>
      <p:ext uri="{BB962C8B-B14F-4D97-AF65-F5344CB8AC3E}">
        <p14:creationId xmlns:p14="http://schemas.microsoft.com/office/powerpoint/2010/main" val="17040735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1D47607-D621-4ECE-7E3E-CA986270B22E}"/>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CF1962CF-EF97-412C-B792-066A1C9D2733}"/>
              </a:ext>
              <a:ext uri="{C183D7F6-B498-43B3-948B-1728B52AA6E4}">
                <adec:decorative xmlns:adec="http://schemas.microsoft.com/office/drawing/2017/decorative" val="1"/>
              </a:ext>
            </a:extLst>
          </p:cNvPr>
          <p:cNvSpPr/>
          <p:nvPr/>
        </p:nvSpPr>
        <p:spPr bwMode="white">
          <a:xfrm>
            <a:off x="1624995" y="0"/>
            <a:ext cx="4563421" cy="6859720"/>
          </a:xfrm>
          <a:prstGeom prst="rect">
            <a:avLst/>
          </a:prstGeom>
          <a:solidFill>
            <a:srgbClr val="272936">
              <a:alpha val="7813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49" b="0" i="0" u="none" strike="noStrike" kern="1200" cap="none" spc="0" normalizeH="0" baseline="0" noProof="0" dirty="0">
              <a:ln>
                <a:noFill/>
              </a:ln>
              <a:solidFill>
                <a:prstClr val="black"/>
              </a:solidFill>
              <a:effectLst/>
              <a:uLnTx/>
              <a:uFillTx/>
              <a:latin typeface="Ubuntu Medium"/>
              <a:ea typeface="+mn-ea"/>
              <a:cs typeface="+mn-cs"/>
            </a:endParaRPr>
          </a:p>
        </p:txBody>
      </p:sp>
      <p:sp>
        <p:nvSpPr>
          <p:cNvPr id="11" name="object 5">
            <a:extLst>
              <a:ext uri="{FF2B5EF4-FFF2-40B4-BE49-F238E27FC236}">
                <a16:creationId xmlns:a16="http://schemas.microsoft.com/office/drawing/2014/main" id="{14918BB1-58F4-42AC-859A-E60DF368D314}"/>
              </a:ext>
            </a:extLst>
          </p:cNvPr>
          <p:cNvSpPr txBox="1">
            <a:spLocks noGrp="1"/>
          </p:cNvSpPr>
          <p:nvPr>
            <p:ph type="title" idx="4294967295"/>
          </p:nvPr>
        </p:nvSpPr>
        <p:spPr>
          <a:xfrm>
            <a:off x="1624995" y="2230019"/>
            <a:ext cx="4563420" cy="1198981"/>
          </a:xfrm>
          <a:prstGeom prst="rect">
            <a:avLst/>
          </a:prstGeom>
          <a:noFill/>
          <a:ln>
            <a:noFill/>
            <a:prstDash/>
          </a:ln>
          <a:effectLst/>
        </p:spPr>
        <p:txBody>
          <a:bodyPr rot="0" spcFirstLastPara="0" vertOverflow="overflow" horzOverflow="overflow" vert="horz" wrap="square" lIns="0" tIns="90105" rIns="0" bIns="0" numCol="1" spcCol="0" rtlCol="0" fromWordArt="0" anchor="b" anchorCtr="0" forceAA="0" compatLnSpc="1">
            <a:prstTxWarp prst="textNoShape">
              <a:avLst/>
            </a:prstTxWarp>
            <a:spAutoFit/>
          </a:bodyPr>
          <a:lstStyle>
            <a:lvl1pPr marL="0" marR="0" indent="0" algn="l" defTabSz="1507846" rtl="0" eaLnBrk="1" fontAlgn="auto" latinLnBrk="0" hangingPunct="1">
              <a:lnSpc>
                <a:spcPct val="90000"/>
              </a:lnSpc>
              <a:spcBef>
                <a:spcPct val="0"/>
              </a:spcBef>
              <a:spcAft>
                <a:spcPts val="0"/>
              </a:spcAft>
              <a:buClrTx/>
              <a:buSzTx/>
              <a:buFontTx/>
              <a:buNone/>
              <a:tabLst/>
              <a:defRPr kumimoji="0" lang="en-US" sz="2950" b="0" i="0" u="none" strike="noStrike" kern="1200" cap="all" spc="0" normalizeH="0" baseline="0" noProof="0">
                <a:ln>
                  <a:noFill/>
                </a:ln>
                <a:solidFill>
                  <a:schemeClr val="bg1"/>
                </a:solidFill>
                <a:effectLst/>
                <a:uLnTx/>
                <a:uFillTx/>
                <a:latin typeface="Ubuntu Light"/>
                <a:ea typeface="+mj-ea"/>
                <a:cs typeface="Ubuntu Light"/>
              </a:defRPr>
            </a:lvl1pPr>
          </a:lstStyle>
          <a:p>
            <a:r>
              <a:rPr lang="pl-PL" sz="4000" dirty="0"/>
              <a:t>Manual testing</a:t>
            </a:r>
            <a:br>
              <a:rPr lang="pl-PL" sz="4000" dirty="0"/>
            </a:br>
            <a:r>
              <a:rPr lang="pl-PL" sz="4000" dirty="0"/>
              <a:t>postman</a:t>
            </a:r>
            <a:endParaRPr lang="en-US" sz="4000" dirty="0"/>
          </a:p>
        </p:txBody>
      </p:sp>
    </p:spTree>
    <p:extLst>
      <p:ext uri="{BB962C8B-B14F-4D97-AF65-F5344CB8AC3E}">
        <p14:creationId xmlns:p14="http://schemas.microsoft.com/office/powerpoint/2010/main" val="36025805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solidFill>
                  <a:srgbClr val="FF0000"/>
                </a:solidFill>
              </a:rPr>
              <a:t>What is postman</a:t>
            </a:r>
            <a:endParaRPr lang="en-US" dirty="0">
              <a:solidFill>
                <a:srgbClr val="FF0000"/>
              </a:solidFill>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dirty="0"/>
              <a:t>Postman: Postman is an API(application programming interface) development tool which helps to build, test and modify APIs. Almost any functionality that could be needed by any developer is encapsulated in this tool. It is used by over 5 million developers every month to make their API development easy and simple. It has the ability to make various types of HTTP requests(GET, POST, PUT, PATCH), saving environments for later use, converting the API to code for various languages(like JavaScript, Python). </a:t>
            </a:r>
          </a:p>
          <a:p>
            <a:endParaRPr lang="en-US" dirty="0"/>
          </a:p>
          <a:p>
            <a:r>
              <a:rPr lang="en-US" dirty="0"/>
              <a:t>In this post, I will use the Postman software to send and receive requests, POST data to the server and I will try to demo some other popular maneuvers. You can treat this article as your first contact with the Postman. So, lets get started !! </a:t>
            </a:r>
          </a:p>
        </p:txBody>
      </p:sp>
    </p:spTree>
    <p:extLst>
      <p:ext uri="{BB962C8B-B14F-4D97-AF65-F5344CB8AC3E}">
        <p14:creationId xmlns:p14="http://schemas.microsoft.com/office/powerpoint/2010/main" val="18422676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solidFill>
                  <a:srgbClr val="FF0000"/>
                </a:solidFill>
              </a:rPr>
              <a:t>Postman introduction</a:t>
            </a:r>
            <a:endParaRPr lang="en-US" dirty="0">
              <a:solidFill>
                <a:srgbClr val="FF0000"/>
              </a:solidFill>
            </a:endParaRPr>
          </a:p>
        </p:txBody>
      </p:sp>
      <p:pic>
        <p:nvPicPr>
          <p:cNvPr id="9" name="Picture 8">
            <a:extLst>
              <a:ext uri="{FF2B5EF4-FFF2-40B4-BE49-F238E27FC236}">
                <a16:creationId xmlns:a16="http://schemas.microsoft.com/office/drawing/2014/main" id="{F85C9992-D724-FDAA-3B52-1866F73859AB}"/>
              </a:ext>
            </a:extLst>
          </p:cNvPr>
          <p:cNvPicPr>
            <a:picLocks noChangeAspect="1"/>
          </p:cNvPicPr>
          <p:nvPr/>
        </p:nvPicPr>
        <p:blipFill>
          <a:blip r:embed="rId2"/>
          <a:stretch>
            <a:fillRect/>
          </a:stretch>
        </p:blipFill>
        <p:spPr>
          <a:xfrm>
            <a:off x="5529200" y="1140130"/>
            <a:ext cx="5102172" cy="4426607"/>
          </a:xfrm>
          <a:prstGeom prst="rect">
            <a:avLst/>
          </a:prstGeom>
        </p:spPr>
      </p:pic>
    </p:spTree>
    <p:extLst>
      <p:ext uri="{BB962C8B-B14F-4D97-AF65-F5344CB8AC3E}">
        <p14:creationId xmlns:p14="http://schemas.microsoft.com/office/powerpoint/2010/main" val="2732320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1D47607-D621-4ECE-7E3E-CA986270B22E}"/>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CF1962CF-EF97-412C-B792-066A1C9D2733}"/>
              </a:ext>
              <a:ext uri="{C183D7F6-B498-43B3-948B-1728B52AA6E4}">
                <adec:decorative xmlns:adec="http://schemas.microsoft.com/office/drawing/2017/decorative" val="1"/>
              </a:ext>
            </a:extLst>
          </p:cNvPr>
          <p:cNvSpPr/>
          <p:nvPr/>
        </p:nvSpPr>
        <p:spPr bwMode="white">
          <a:xfrm>
            <a:off x="1636768" y="0"/>
            <a:ext cx="4563421" cy="6859720"/>
          </a:xfrm>
          <a:prstGeom prst="rect">
            <a:avLst/>
          </a:prstGeom>
          <a:solidFill>
            <a:srgbClr val="272936">
              <a:alpha val="7813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49" b="0" i="0" u="none" strike="noStrike" kern="1200" cap="none" spc="0" normalizeH="0" baseline="0" noProof="0" dirty="0">
              <a:ln>
                <a:noFill/>
              </a:ln>
              <a:solidFill>
                <a:prstClr val="black"/>
              </a:solidFill>
              <a:effectLst/>
              <a:uLnTx/>
              <a:uFillTx/>
              <a:latin typeface="Ubuntu Medium"/>
              <a:ea typeface="+mn-ea"/>
              <a:cs typeface="+mn-cs"/>
            </a:endParaRPr>
          </a:p>
        </p:txBody>
      </p:sp>
      <p:sp>
        <p:nvSpPr>
          <p:cNvPr id="11" name="object 5">
            <a:extLst>
              <a:ext uri="{FF2B5EF4-FFF2-40B4-BE49-F238E27FC236}">
                <a16:creationId xmlns:a16="http://schemas.microsoft.com/office/drawing/2014/main" id="{14918BB1-58F4-42AC-859A-E60DF368D314}"/>
              </a:ext>
            </a:extLst>
          </p:cNvPr>
          <p:cNvSpPr txBox="1">
            <a:spLocks noGrp="1"/>
          </p:cNvSpPr>
          <p:nvPr>
            <p:ph type="title" idx="4294967295"/>
          </p:nvPr>
        </p:nvSpPr>
        <p:spPr>
          <a:xfrm>
            <a:off x="2008055" y="1141888"/>
            <a:ext cx="3797300" cy="2583975"/>
          </a:xfrm>
          <a:prstGeom prst="rect">
            <a:avLst/>
          </a:prstGeom>
          <a:noFill/>
          <a:ln>
            <a:noFill/>
            <a:prstDash/>
          </a:ln>
          <a:effectLst/>
        </p:spPr>
        <p:txBody>
          <a:bodyPr rot="0" spcFirstLastPara="0" vertOverflow="overflow" horzOverflow="overflow" vert="horz" wrap="square" lIns="0" tIns="90105" rIns="0" bIns="0" numCol="1" spcCol="0" rtlCol="0" fromWordArt="0" anchor="b" anchorCtr="0" forceAA="0" compatLnSpc="1">
            <a:prstTxWarp prst="textNoShape">
              <a:avLst/>
            </a:prstTxWarp>
            <a:spAutoFit/>
          </a:bodyPr>
          <a:lstStyle>
            <a:lvl1pPr marL="0" marR="0" indent="0" algn="l" defTabSz="1507846" rtl="0" eaLnBrk="1" fontAlgn="auto" latinLnBrk="0" hangingPunct="1">
              <a:lnSpc>
                <a:spcPct val="90000"/>
              </a:lnSpc>
              <a:spcBef>
                <a:spcPct val="0"/>
              </a:spcBef>
              <a:spcAft>
                <a:spcPts val="0"/>
              </a:spcAft>
              <a:buClrTx/>
              <a:buSzTx/>
              <a:buFontTx/>
              <a:buNone/>
              <a:tabLst/>
              <a:defRPr kumimoji="0" lang="en-US" sz="2950" b="0" i="0" u="none" strike="noStrike" kern="1200" cap="all" spc="0" normalizeH="0" baseline="0" noProof="0">
                <a:ln>
                  <a:noFill/>
                </a:ln>
                <a:solidFill>
                  <a:schemeClr val="bg1"/>
                </a:solidFill>
                <a:effectLst/>
                <a:uLnTx/>
                <a:uFillTx/>
                <a:latin typeface="Ubuntu Light"/>
                <a:ea typeface="+mj-ea"/>
                <a:cs typeface="Ubuntu Light"/>
              </a:defRPr>
            </a:lvl1pPr>
          </a:lstStyle>
          <a:p>
            <a:pPr marL="7701" marR="3081" lvl="0" indent="0" algn="l" defTabSz="1507846" rtl="0" eaLnBrk="1" fontAlgn="auto" latinLnBrk="0" hangingPunct="1">
              <a:lnSpc>
                <a:spcPct val="100000"/>
              </a:lnSpc>
              <a:spcBef>
                <a:spcPts val="0"/>
              </a:spcBef>
              <a:spcAft>
                <a:spcPts val="0"/>
              </a:spcAft>
              <a:buClrTx/>
              <a:buSzTx/>
              <a:buFontTx/>
              <a:buNone/>
              <a:tabLst/>
              <a:defRPr/>
            </a:pPr>
            <a:r>
              <a:rPr kumimoji="0" lang="pl-PL" sz="5400" b="0" i="0" u="none" strike="noStrike" kern="1200" cap="all" spc="-6" normalizeH="0" baseline="0" noProof="0" dirty="0">
                <a:ln>
                  <a:noFill/>
                </a:ln>
                <a:solidFill>
                  <a:schemeClr val="bg1"/>
                </a:solidFill>
                <a:effectLst/>
                <a:uLnTx/>
                <a:uFillTx/>
                <a:latin typeface="Ubuntu Light"/>
                <a:ea typeface="+mj-ea"/>
                <a:cs typeface="Ubuntu Light"/>
              </a:rPr>
              <a:t>Introduce yourself </a:t>
            </a:r>
            <a:r>
              <a:rPr kumimoji="0" lang="pl-PL" sz="5400" b="0" i="0" u="none" strike="noStrike" kern="1200" cap="all" spc="-6" normalizeH="0" baseline="0" noProof="0" dirty="0">
                <a:ln>
                  <a:noFill/>
                </a:ln>
                <a:solidFill>
                  <a:schemeClr val="bg1"/>
                </a:solidFill>
                <a:effectLst/>
                <a:uLnTx/>
                <a:uFillTx/>
                <a:latin typeface="Ubuntu Light"/>
                <a:ea typeface="+mj-ea"/>
                <a:cs typeface="Ubuntu Light"/>
                <a:sym typeface="Wingdings" panose="05000000000000000000" pitchFamily="2" charset="2"/>
              </a:rPr>
              <a:t> </a:t>
            </a:r>
            <a:endParaRPr kumimoji="0" lang="en-US" sz="5400" b="0" i="0" u="none" strike="noStrike" kern="1200" cap="all" spc="0" normalizeH="0" baseline="0" noProof="0" dirty="0">
              <a:ln>
                <a:noFill/>
              </a:ln>
              <a:solidFill>
                <a:schemeClr val="accent2"/>
              </a:solidFill>
              <a:effectLst/>
              <a:uLnTx/>
              <a:uFillTx/>
              <a:latin typeface="Ubuntu Light"/>
              <a:ea typeface="+mj-ea"/>
              <a:cs typeface="Ubuntu Light"/>
            </a:endParaRPr>
          </a:p>
        </p:txBody>
      </p:sp>
      <p:sp>
        <p:nvSpPr>
          <p:cNvPr id="2" name="TextBox 1">
            <a:extLst>
              <a:ext uri="{FF2B5EF4-FFF2-40B4-BE49-F238E27FC236}">
                <a16:creationId xmlns:a16="http://schemas.microsoft.com/office/drawing/2014/main" id="{5DE51A23-E6C3-5441-4237-72E6D5932C22}"/>
              </a:ext>
            </a:extLst>
          </p:cNvPr>
          <p:cNvSpPr txBox="1"/>
          <p:nvPr/>
        </p:nvSpPr>
        <p:spPr>
          <a:xfrm>
            <a:off x="7213164" y="1204810"/>
            <a:ext cx="3948010" cy="1477328"/>
          </a:xfrm>
          <a:prstGeom prst="rect">
            <a:avLst/>
          </a:prstGeom>
          <a:noFill/>
        </p:spPr>
        <p:txBody>
          <a:bodyPr wrap="square" rtlCol="0">
            <a:spAutoFit/>
          </a:bodyPr>
          <a:lstStyle/>
          <a:p>
            <a:pPr marL="285750" indent="-285750">
              <a:buFont typeface="Arial" panose="020B0604020202020204" pitchFamily="34" charset="0"/>
              <a:buChar char="•"/>
            </a:pPr>
            <a:r>
              <a:rPr lang="pl-PL" dirty="0">
                <a:solidFill>
                  <a:schemeClr val="bg1"/>
                </a:solidFill>
              </a:rPr>
              <a:t>Short introduction </a:t>
            </a:r>
          </a:p>
          <a:p>
            <a:pPr marL="285750" indent="-285750">
              <a:buFont typeface="Arial" panose="020B0604020202020204" pitchFamily="34" charset="0"/>
              <a:buChar char="•"/>
            </a:pPr>
            <a:r>
              <a:rPr lang="pl-PL" dirty="0">
                <a:solidFill>
                  <a:schemeClr val="bg1"/>
                </a:solidFill>
              </a:rPr>
              <a:t>What are your expectations for this workshop? </a:t>
            </a:r>
          </a:p>
          <a:p>
            <a:pPr marL="285750" indent="-285750">
              <a:buFont typeface="Arial" panose="020B0604020202020204" pitchFamily="34" charset="0"/>
              <a:buChar char="•"/>
            </a:pPr>
            <a:r>
              <a:rPr lang="pl-PL" dirty="0">
                <a:solidFill>
                  <a:schemeClr val="bg1"/>
                </a:solidFill>
              </a:rPr>
              <a:t>Do you have got experience with REST API testing? </a:t>
            </a:r>
          </a:p>
        </p:txBody>
      </p:sp>
    </p:spTree>
    <p:extLst>
      <p:ext uri="{BB962C8B-B14F-4D97-AF65-F5344CB8AC3E}">
        <p14:creationId xmlns:p14="http://schemas.microsoft.com/office/powerpoint/2010/main" val="1625873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1D47607-D621-4ECE-7E3E-CA986270B22E}"/>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CF1962CF-EF97-412C-B792-066A1C9D2733}"/>
              </a:ext>
              <a:ext uri="{C183D7F6-B498-43B3-948B-1728B52AA6E4}">
                <adec:decorative xmlns:adec="http://schemas.microsoft.com/office/drawing/2017/decorative" val="1"/>
              </a:ext>
            </a:extLst>
          </p:cNvPr>
          <p:cNvSpPr/>
          <p:nvPr/>
        </p:nvSpPr>
        <p:spPr bwMode="white">
          <a:xfrm>
            <a:off x="1624995" y="0"/>
            <a:ext cx="4563421" cy="6859720"/>
          </a:xfrm>
          <a:prstGeom prst="rect">
            <a:avLst/>
          </a:prstGeom>
          <a:solidFill>
            <a:srgbClr val="272936">
              <a:alpha val="7813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49" b="0" i="0" u="none" strike="noStrike" kern="1200" cap="none" spc="0" normalizeH="0" baseline="0" noProof="0" dirty="0">
              <a:ln>
                <a:noFill/>
              </a:ln>
              <a:solidFill>
                <a:prstClr val="black"/>
              </a:solidFill>
              <a:effectLst/>
              <a:uLnTx/>
              <a:uFillTx/>
              <a:latin typeface="Ubuntu Medium"/>
              <a:ea typeface="+mn-ea"/>
              <a:cs typeface="+mn-cs"/>
            </a:endParaRPr>
          </a:p>
        </p:txBody>
      </p:sp>
      <p:sp>
        <p:nvSpPr>
          <p:cNvPr id="11" name="object 5">
            <a:extLst>
              <a:ext uri="{FF2B5EF4-FFF2-40B4-BE49-F238E27FC236}">
                <a16:creationId xmlns:a16="http://schemas.microsoft.com/office/drawing/2014/main" id="{14918BB1-58F4-42AC-859A-E60DF368D314}"/>
              </a:ext>
            </a:extLst>
          </p:cNvPr>
          <p:cNvSpPr txBox="1">
            <a:spLocks noGrp="1"/>
          </p:cNvSpPr>
          <p:nvPr>
            <p:ph type="title" idx="4294967295"/>
          </p:nvPr>
        </p:nvSpPr>
        <p:spPr>
          <a:xfrm>
            <a:off x="1624995" y="1676022"/>
            <a:ext cx="4471005" cy="1752978"/>
          </a:xfrm>
          <a:prstGeom prst="rect">
            <a:avLst/>
          </a:prstGeom>
          <a:noFill/>
          <a:ln>
            <a:noFill/>
            <a:prstDash/>
          </a:ln>
          <a:effectLst/>
        </p:spPr>
        <p:txBody>
          <a:bodyPr rot="0" spcFirstLastPara="0" vertOverflow="overflow" horzOverflow="overflow" vert="horz" wrap="square" lIns="0" tIns="90105" rIns="0" bIns="0" numCol="1" spcCol="0" rtlCol="0" fromWordArt="0" anchor="b" anchorCtr="0" forceAA="0" compatLnSpc="1">
            <a:prstTxWarp prst="textNoShape">
              <a:avLst/>
            </a:prstTxWarp>
            <a:spAutoFit/>
          </a:bodyPr>
          <a:lstStyle>
            <a:lvl1pPr marL="0" marR="0" indent="0" algn="l" defTabSz="1507846" rtl="0" eaLnBrk="1" fontAlgn="auto" latinLnBrk="0" hangingPunct="1">
              <a:lnSpc>
                <a:spcPct val="90000"/>
              </a:lnSpc>
              <a:spcBef>
                <a:spcPct val="0"/>
              </a:spcBef>
              <a:spcAft>
                <a:spcPts val="0"/>
              </a:spcAft>
              <a:buClrTx/>
              <a:buSzTx/>
              <a:buFontTx/>
              <a:buNone/>
              <a:tabLst/>
              <a:defRPr kumimoji="0" lang="en-US" sz="2950" b="0" i="0" u="none" strike="noStrike" kern="1200" cap="all" spc="0" normalizeH="0" baseline="0" noProof="0">
                <a:ln>
                  <a:noFill/>
                </a:ln>
                <a:solidFill>
                  <a:schemeClr val="bg1"/>
                </a:solidFill>
                <a:effectLst/>
                <a:uLnTx/>
                <a:uFillTx/>
                <a:latin typeface="Ubuntu Light"/>
                <a:ea typeface="+mj-ea"/>
                <a:cs typeface="Ubuntu Light"/>
              </a:defRPr>
            </a:lvl1pPr>
          </a:lstStyle>
          <a:p>
            <a:r>
              <a:rPr lang="pl-PL" sz="4000" dirty="0"/>
              <a:t>TASK: </a:t>
            </a:r>
            <a:br>
              <a:rPr lang="pl-PL" sz="4000" dirty="0"/>
            </a:br>
            <a:r>
              <a:rPr lang="pl-PL" sz="4000" dirty="0"/>
              <a:t>first REST Api test in postman</a:t>
            </a:r>
            <a:endParaRPr lang="en-US" sz="4000" dirty="0"/>
          </a:p>
        </p:txBody>
      </p:sp>
    </p:spTree>
    <p:extLst>
      <p:ext uri="{BB962C8B-B14F-4D97-AF65-F5344CB8AC3E}">
        <p14:creationId xmlns:p14="http://schemas.microsoft.com/office/powerpoint/2010/main" val="2013841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FIRST REST API TEST IN POSTMAN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1"/>
            <a:ext cx="6141192" cy="1981200"/>
          </a:xfrm>
        </p:spPr>
        <p:txBody>
          <a:bodyPr/>
          <a:lstStyle/>
          <a:p>
            <a:r>
              <a:rPr lang="en-US" sz="1000" dirty="0"/>
              <a:t>Test Case #1: </a:t>
            </a:r>
            <a:r>
              <a:rPr lang="pl-PL" sz="1000" dirty="0"/>
              <a:t>Basic status and content check</a:t>
            </a:r>
            <a:endParaRPr lang="en-US" sz="1000" dirty="0"/>
          </a:p>
          <a:p>
            <a:r>
              <a:rPr lang="en-US" sz="1000" dirty="0"/>
              <a:t>Description: Verify that the API can successfully retrieve information about </a:t>
            </a:r>
            <a:r>
              <a:rPr lang="pl-PL" sz="1000" dirty="0"/>
              <a:t>service</a:t>
            </a:r>
            <a:r>
              <a:rPr lang="en-US" sz="1000" dirty="0"/>
              <a:t> using a GET request</a:t>
            </a:r>
            <a:r>
              <a:rPr lang="pl-PL" sz="1000" dirty="0"/>
              <a:t>.</a:t>
            </a:r>
          </a:p>
          <a:p>
            <a:r>
              <a:rPr lang="pl-PL" sz="1000" dirty="0"/>
              <a:t>URL: </a:t>
            </a:r>
            <a:r>
              <a:rPr lang="pl-PL" sz="1000" dirty="0">
                <a:solidFill>
                  <a:srgbClr val="212121"/>
                </a:solidFill>
                <a:latin typeface="IBM Plex Mono" panose="020B0604020202020204" pitchFamily="49" charset="-18"/>
                <a:hlinkClick r:id="rId2"/>
              </a:rPr>
              <a:t>https://postman-echo.com/</a:t>
            </a:r>
            <a:endParaRPr lang="en-US" sz="1000" dirty="0"/>
          </a:p>
          <a:p>
            <a:r>
              <a:rPr lang="en-US" sz="1000" dirty="0"/>
              <a:t>Steps:</a:t>
            </a:r>
          </a:p>
          <a:p>
            <a:pPr marL="228600" indent="-228600">
              <a:buAutoNum type="arabicPeriod"/>
            </a:pPr>
            <a:r>
              <a:rPr lang="en-US" sz="1000" dirty="0"/>
              <a:t>Send a GET request to the endpoint /</a:t>
            </a:r>
            <a:r>
              <a:rPr lang="pl-PL" sz="1000" dirty="0"/>
              <a:t>get</a:t>
            </a:r>
          </a:p>
          <a:p>
            <a:r>
              <a:rPr lang="pl-PL" sz="1000" dirty="0"/>
              <a:t>Expected results: </a:t>
            </a:r>
            <a:endParaRPr lang="en-US" sz="1000" dirty="0"/>
          </a:p>
          <a:p>
            <a:r>
              <a:rPr lang="pl-PL" sz="1000" dirty="0"/>
              <a:t>1</a:t>
            </a:r>
            <a:r>
              <a:rPr lang="en-US" sz="1000" dirty="0"/>
              <a:t>. </a:t>
            </a:r>
            <a:r>
              <a:rPr lang="pl-PL" sz="1000" dirty="0"/>
              <a:t>R</a:t>
            </a:r>
            <a:r>
              <a:rPr lang="en-US" sz="1000" dirty="0" err="1"/>
              <a:t>esponse</a:t>
            </a:r>
            <a:r>
              <a:rPr lang="en-US" sz="1000" dirty="0"/>
              <a:t> status code is 200 OK.</a:t>
            </a:r>
          </a:p>
          <a:p>
            <a:r>
              <a:rPr lang="pl-PL" sz="1000" dirty="0"/>
              <a:t>2</a:t>
            </a:r>
            <a:r>
              <a:rPr lang="en-US" sz="1000" dirty="0"/>
              <a:t>. </a:t>
            </a:r>
            <a:r>
              <a:rPr lang="pl-PL" sz="1000" dirty="0"/>
              <a:t>R</a:t>
            </a:r>
            <a:r>
              <a:rPr lang="en-US" sz="1000" dirty="0" err="1"/>
              <a:t>esponse</a:t>
            </a:r>
            <a:r>
              <a:rPr lang="en-US" sz="1000" dirty="0"/>
              <a:t> body contains </a:t>
            </a:r>
            <a:r>
              <a:rPr lang="pl-PL" sz="1000" dirty="0"/>
              <a:t>string „no-cache”</a:t>
            </a:r>
            <a:r>
              <a:rPr lang="en-US" sz="1000" dirty="0"/>
              <a:t>.</a:t>
            </a:r>
          </a:p>
        </p:txBody>
      </p:sp>
      <p:pic>
        <p:nvPicPr>
          <p:cNvPr id="5" name="Picture 4">
            <a:extLst>
              <a:ext uri="{FF2B5EF4-FFF2-40B4-BE49-F238E27FC236}">
                <a16:creationId xmlns:a16="http://schemas.microsoft.com/office/drawing/2014/main" id="{44B25A13-4262-5882-C21E-65BA216CB2DC}"/>
              </a:ext>
            </a:extLst>
          </p:cNvPr>
          <p:cNvPicPr>
            <a:picLocks noChangeAspect="1"/>
          </p:cNvPicPr>
          <p:nvPr/>
        </p:nvPicPr>
        <p:blipFill>
          <a:blip r:embed="rId3"/>
          <a:stretch>
            <a:fillRect/>
          </a:stretch>
        </p:blipFill>
        <p:spPr>
          <a:xfrm>
            <a:off x="8761222" y="1408883"/>
            <a:ext cx="2215504" cy="3849498"/>
          </a:xfrm>
          <a:prstGeom prst="rect">
            <a:avLst/>
          </a:prstGeom>
        </p:spPr>
      </p:pic>
      <p:pic>
        <p:nvPicPr>
          <p:cNvPr id="4" name="Picture 3">
            <a:extLst>
              <a:ext uri="{FF2B5EF4-FFF2-40B4-BE49-F238E27FC236}">
                <a16:creationId xmlns:a16="http://schemas.microsoft.com/office/drawing/2014/main" id="{19C9F4CE-9A81-AD4C-CC3B-965E019B086C}"/>
              </a:ext>
            </a:extLst>
          </p:cNvPr>
          <p:cNvPicPr>
            <a:picLocks noChangeAspect="1"/>
          </p:cNvPicPr>
          <p:nvPr/>
        </p:nvPicPr>
        <p:blipFill>
          <a:blip r:embed="rId4"/>
          <a:stretch>
            <a:fillRect/>
          </a:stretch>
        </p:blipFill>
        <p:spPr>
          <a:xfrm>
            <a:off x="4031236" y="2305785"/>
            <a:ext cx="3896180" cy="3379483"/>
          </a:xfrm>
          <a:prstGeom prst="rect">
            <a:avLst/>
          </a:prstGeom>
        </p:spPr>
      </p:pic>
    </p:spTree>
    <p:extLst>
      <p:ext uri="{BB962C8B-B14F-4D97-AF65-F5344CB8AC3E}">
        <p14:creationId xmlns:p14="http://schemas.microsoft.com/office/powerpoint/2010/main" val="32473447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Solution: FIRST REST API TEST IN POSTMAN </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1"/>
            <a:ext cx="6141192" cy="1981200"/>
          </a:xfrm>
        </p:spPr>
        <p:txBody>
          <a:bodyPr/>
          <a:lstStyle/>
          <a:p>
            <a:r>
              <a:rPr lang="en-US" sz="1000" dirty="0"/>
              <a:t>Test Case #1: </a:t>
            </a:r>
            <a:r>
              <a:rPr lang="pl-PL" sz="1000" dirty="0"/>
              <a:t>Basic status and content check</a:t>
            </a:r>
            <a:endParaRPr lang="en-US" sz="1000" dirty="0"/>
          </a:p>
          <a:p>
            <a:r>
              <a:rPr lang="en-US" sz="1000" dirty="0"/>
              <a:t>Description: Verify that the API can successfully retrieve information about </a:t>
            </a:r>
            <a:r>
              <a:rPr lang="pl-PL" sz="1000" dirty="0"/>
              <a:t>service</a:t>
            </a:r>
            <a:r>
              <a:rPr lang="en-US" sz="1000" dirty="0"/>
              <a:t> using a GET request</a:t>
            </a:r>
            <a:r>
              <a:rPr lang="pl-PL" sz="1000" dirty="0"/>
              <a:t>.</a:t>
            </a:r>
          </a:p>
          <a:p>
            <a:r>
              <a:rPr lang="pl-PL" sz="1000" dirty="0"/>
              <a:t>URL: </a:t>
            </a:r>
            <a:r>
              <a:rPr lang="pl-PL" sz="1000" dirty="0">
                <a:solidFill>
                  <a:srgbClr val="212121"/>
                </a:solidFill>
                <a:latin typeface="IBM Plex Mono" panose="020B0604020202020204" pitchFamily="49" charset="-18"/>
                <a:hlinkClick r:id="rId2"/>
              </a:rPr>
              <a:t>https://postman-echo.com/</a:t>
            </a:r>
            <a:endParaRPr lang="en-US" sz="1000" dirty="0"/>
          </a:p>
          <a:p>
            <a:r>
              <a:rPr lang="en-US" sz="1000" dirty="0"/>
              <a:t>Steps:</a:t>
            </a:r>
          </a:p>
          <a:p>
            <a:pPr marL="228600" indent="-228600">
              <a:buAutoNum type="arabicPeriod"/>
            </a:pPr>
            <a:r>
              <a:rPr lang="en-US" sz="1000" dirty="0"/>
              <a:t>Send a GET request to the endpoint /</a:t>
            </a:r>
            <a:r>
              <a:rPr lang="pl-PL" sz="1000" dirty="0"/>
              <a:t>get</a:t>
            </a:r>
          </a:p>
          <a:p>
            <a:r>
              <a:rPr lang="pl-PL" sz="1000" dirty="0"/>
              <a:t>Expected results: </a:t>
            </a:r>
            <a:endParaRPr lang="en-US" sz="1000" dirty="0"/>
          </a:p>
          <a:p>
            <a:r>
              <a:rPr lang="pl-PL" sz="1000" dirty="0"/>
              <a:t>1</a:t>
            </a:r>
            <a:r>
              <a:rPr lang="en-US" sz="1000" dirty="0"/>
              <a:t>. </a:t>
            </a:r>
            <a:r>
              <a:rPr lang="pl-PL" sz="1000" dirty="0"/>
              <a:t>R</a:t>
            </a:r>
            <a:r>
              <a:rPr lang="en-US" sz="1000" dirty="0" err="1"/>
              <a:t>esponse</a:t>
            </a:r>
            <a:r>
              <a:rPr lang="en-US" sz="1000" dirty="0"/>
              <a:t> status code is 200 OK.</a:t>
            </a:r>
          </a:p>
          <a:p>
            <a:r>
              <a:rPr lang="pl-PL" sz="1000" dirty="0"/>
              <a:t>2</a:t>
            </a:r>
            <a:r>
              <a:rPr lang="en-US" sz="1000" dirty="0"/>
              <a:t>. </a:t>
            </a:r>
            <a:r>
              <a:rPr lang="pl-PL" sz="1000" dirty="0"/>
              <a:t>R</a:t>
            </a:r>
            <a:r>
              <a:rPr lang="en-US" sz="1000" dirty="0" err="1"/>
              <a:t>esponse</a:t>
            </a:r>
            <a:r>
              <a:rPr lang="en-US" sz="1000" dirty="0"/>
              <a:t> body contains </a:t>
            </a:r>
            <a:r>
              <a:rPr lang="pl-PL" sz="1000" dirty="0"/>
              <a:t>string „no-cache”</a:t>
            </a:r>
            <a:r>
              <a:rPr lang="en-US" sz="1000" dirty="0"/>
              <a:t>.</a:t>
            </a:r>
          </a:p>
        </p:txBody>
      </p:sp>
      <p:pic>
        <p:nvPicPr>
          <p:cNvPr id="5" name="Picture 4">
            <a:extLst>
              <a:ext uri="{FF2B5EF4-FFF2-40B4-BE49-F238E27FC236}">
                <a16:creationId xmlns:a16="http://schemas.microsoft.com/office/drawing/2014/main" id="{A809E7A7-202D-E6EE-9F51-F77D9E1ABE50}"/>
              </a:ext>
            </a:extLst>
          </p:cNvPr>
          <p:cNvPicPr>
            <a:picLocks noChangeAspect="1"/>
          </p:cNvPicPr>
          <p:nvPr/>
        </p:nvPicPr>
        <p:blipFill>
          <a:blip r:embed="rId3"/>
          <a:stretch>
            <a:fillRect/>
          </a:stretch>
        </p:blipFill>
        <p:spPr>
          <a:xfrm>
            <a:off x="4552621" y="2411659"/>
            <a:ext cx="6428027" cy="3368430"/>
          </a:xfrm>
          <a:prstGeom prst="rect">
            <a:avLst/>
          </a:prstGeom>
        </p:spPr>
      </p:pic>
    </p:spTree>
    <p:extLst>
      <p:ext uri="{BB962C8B-B14F-4D97-AF65-F5344CB8AC3E}">
        <p14:creationId xmlns:p14="http://schemas.microsoft.com/office/powerpoint/2010/main" val="35925624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solidFill>
                  <a:srgbClr val="FF0000"/>
                </a:solidFill>
              </a:rPr>
              <a:t>PETSTORE – mock rest api service</a:t>
            </a:r>
            <a:endParaRPr lang="en-US" dirty="0">
              <a:solidFill>
                <a:srgbClr val="FF0000"/>
              </a:solidFill>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hlinkClick r:id="rId2"/>
              </a:rPr>
              <a:t>https://petstore.swagger.io/#/</a:t>
            </a:r>
            <a:endParaRPr lang="pl-PL" dirty="0"/>
          </a:p>
          <a:p>
            <a:endParaRPr lang="pl-PL" dirty="0"/>
          </a:p>
          <a:p>
            <a:endParaRPr lang="en-US" dirty="0"/>
          </a:p>
        </p:txBody>
      </p:sp>
      <p:pic>
        <p:nvPicPr>
          <p:cNvPr id="5" name="Picture 4">
            <a:extLst>
              <a:ext uri="{FF2B5EF4-FFF2-40B4-BE49-F238E27FC236}">
                <a16:creationId xmlns:a16="http://schemas.microsoft.com/office/drawing/2014/main" id="{D51AF816-5E71-BC61-7362-5E1AF67D3766}"/>
              </a:ext>
            </a:extLst>
          </p:cNvPr>
          <p:cNvPicPr>
            <a:picLocks noChangeAspect="1"/>
          </p:cNvPicPr>
          <p:nvPr/>
        </p:nvPicPr>
        <p:blipFill>
          <a:blip r:embed="rId3"/>
          <a:stretch>
            <a:fillRect/>
          </a:stretch>
        </p:blipFill>
        <p:spPr>
          <a:xfrm>
            <a:off x="4735943" y="1447800"/>
            <a:ext cx="6484097" cy="4742912"/>
          </a:xfrm>
          <a:prstGeom prst="rect">
            <a:avLst/>
          </a:prstGeom>
        </p:spPr>
      </p:pic>
    </p:spTree>
    <p:extLst>
      <p:ext uri="{BB962C8B-B14F-4D97-AF65-F5344CB8AC3E}">
        <p14:creationId xmlns:p14="http://schemas.microsoft.com/office/powerpoint/2010/main" val="3594067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pPr>
              <a:lnSpc>
                <a:spcPct val="107000"/>
              </a:lnSpc>
              <a:spcAft>
                <a:spcPts val="800"/>
              </a:spcAft>
            </a:pPr>
            <a:r>
              <a:rPr lang="pl-PL" sz="1800" dirty="0">
                <a:effectLst/>
                <a:latin typeface="Calibri" panose="020F0502020204030204" pitchFamily="34" charset="0"/>
                <a:ea typeface="Calibri" panose="020F0502020204030204" pitchFamily="34" charset="0"/>
                <a:cs typeface="Times New Roman" panose="02020603050405020304" pitchFamily="18" charset="0"/>
              </a:rPr>
              <a:t>GET:</a:t>
            </a:r>
            <a:r>
              <a:rPr lang="en-US" sz="1800" dirty="0">
                <a:effectLst/>
                <a:latin typeface="Calibri" panose="020F0502020204030204" pitchFamily="34" charset="0"/>
                <a:ea typeface="Calibri" panose="020F0502020204030204" pitchFamily="34" charset="0"/>
                <a:cs typeface="Times New Roman" panose="02020603050405020304" pitchFamily="18" charset="0"/>
              </a:rPr>
              <a:t>Perform a GET request to achieve data about inventories by status. </a:t>
            </a:r>
            <a:endParaRPr lang="pl-PL"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1"/>
            <a:ext cx="6141192" cy="1981200"/>
          </a:xfrm>
        </p:spPr>
        <p:txBody>
          <a:bodyPr/>
          <a:lstStyle/>
          <a:p>
            <a:r>
              <a:rPr lang="en-US" sz="1000" dirty="0"/>
              <a:t>Test Case #</a:t>
            </a:r>
            <a:r>
              <a:rPr lang="pl-PL" sz="1000" dirty="0"/>
              <a:t>2</a:t>
            </a:r>
            <a:r>
              <a:rPr lang="en-US" sz="1000" dirty="0"/>
              <a:t>: </a:t>
            </a:r>
            <a:r>
              <a:rPr lang="pl-PL" sz="1000" dirty="0"/>
              <a:t>GET request practice</a:t>
            </a:r>
            <a:endParaRPr lang="en-US" sz="1000" dirty="0"/>
          </a:p>
          <a:p>
            <a:r>
              <a:rPr lang="en-US" sz="1000" dirty="0"/>
              <a:t>Description: Perform a GET request to achieve data about inventories by status</a:t>
            </a:r>
            <a:endParaRPr lang="pl-PL" sz="1000" dirty="0"/>
          </a:p>
          <a:p>
            <a:r>
              <a:rPr lang="pl-PL" sz="1000" dirty="0"/>
              <a:t>URL: </a:t>
            </a:r>
            <a:r>
              <a:rPr lang="pl-PL" sz="1000" dirty="0">
                <a:hlinkClick r:id="rId2"/>
              </a:rPr>
              <a:t>https://petstore.swagger.io/v2</a:t>
            </a:r>
            <a:endParaRPr lang="pl-PL" sz="1000" dirty="0"/>
          </a:p>
          <a:p>
            <a:r>
              <a:rPr lang="en-US" sz="1000" dirty="0"/>
              <a:t>Steps:</a:t>
            </a:r>
          </a:p>
          <a:p>
            <a:pPr marL="228600" indent="-228600">
              <a:buAutoNum type="arabicPeriod"/>
            </a:pPr>
            <a:r>
              <a:rPr lang="en-US" sz="1000" dirty="0"/>
              <a:t>Send a GET request to the endpoint </a:t>
            </a:r>
            <a:r>
              <a:rPr lang="pl-PL" sz="1000" dirty="0"/>
              <a:t>„</a:t>
            </a:r>
            <a:r>
              <a:rPr lang="en-US" sz="1000" dirty="0"/>
              <a:t>/store/inventory</a:t>
            </a:r>
            <a:r>
              <a:rPr lang="pl-PL" sz="1000" dirty="0"/>
              <a:t>”</a:t>
            </a:r>
          </a:p>
          <a:p>
            <a:r>
              <a:rPr lang="pl-PL" sz="1000" dirty="0"/>
              <a:t>Expected results: </a:t>
            </a:r>
            <a:endParaRPr lang="en-US" sz="1000" dirty="0"/>
          </a:p>
          <a:p>
            <a:r>
              <a:rPr lang="pl-PL" sz="1000" dirty="0"/>
              <a:t>1</a:t>
            </a:r>
            <a:r>
              <a:rPr lang="en-US" sz="1000" dirty="0"/>
              <a:t>. </a:t>
            </a:r>
            <a:r>
              <a:rPr lang="pl-PL" sz="1000" dirty="0"/>
              <a:t>R</a:t>
            </a:r>
            <a:r>
              <a:rPr lang="en-US" sz="1000" dirty="0" err="1"/>
              <a:t>esponse</a:t>
            </a:r>
            <a:r>
              <a:rPr lang="en-US" sz="1000" dirty="0"/>
              <a:t> status code is 200 OK.</a:t>
            </a:r>
          </a:p>
          <a:p>
            <a:r>
              <a:rPr lang="pl-PL" sz="1000" dirty="0"/>
              <a:t>2</a:t>
            </a:r>
            <a:r>
              <a:rPr lang="en-US" sz="1000" dirty="0"/>
              <a:t>. </a:t>
            </a:r>
            <a:r>
              <a:rPr lang="pl-PL" sz="1000" dirty="0"/>
              <a:t>R</a:t>
            </a:r>
            <a:r>
              <a:rPr lang="en-US" sz="1000" dirty="0" err="1"/>
              <a:t>esponse</a:t>
            </a:r>
            <a:r>
              <a:rPr lang="en-US" sz="1000" dirty="0"/>
              <a:t> body contains </a:t>
            </a:r>
            <a:r>
              <a:rPr lang="pl-PL" sz="1000" dirty="0"/>
              <a:t>information about available pets</a:t>
            </a:r>
            <a:r>
              <a:rPr lang="en-US" sz="1000" dirty="0"/>
              <a:t>.</a:t>
            </a:r>
          </a:p>
        </p:txBody>
      </p:sp>
    </p:spTree>
    <p:extLst>
      <p:ext uri="{BB962C8B-B14F-4D97-AF65-F5344CB8AC3E}">
        <p14:creationId xmlns:p14="http://schemas.microsoft.com/office/powerpoint/2010/main" val="3239895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pPr>
              <a:lnSpc>
                <a:spcPct val="107000"/>
              </a:lnSpc>
              <a:spcAft>
                <a:spcPts val="800"/>
              </a:spcAft>
            </a:pPr>
            <a:r>
              <a:rPr lang="pl-PL" sz="1800" dirty="0">
                <a:effectLst/>
                <a:latin typeface="Calibri" panose="020F0502020204030204" pitchFamily="34" charset="0"/>
                <a:ea typeface="Calibri" panose="020F0502020204030204" pitchFamily="34" charset="0"/>
                <a:cs typeface="Times New Roman" panose="02020603050405020304" pitchFamily="18" charset="0"/>
              </a:rPr>
              <a:t>SOLUTION GET:</a:t>
            </a:r>
            <a:r>
              <a:rPr lang="en-US" sz="1800" dirty="0">
                <a:effectLst/>
                <a:latin typeface="Calibri" panose="020F0502020204030204" pitchFamily="34" charset="0"/>
                <a:ea typeface="Calibri" panose="020F0502020204030204" pitchFamily="34" charset="0"/>
                <a:cs typeface="Times New Roman" panose="02020603050405020304" pitchFamily="18" charset="0"/>
              </a:rPr>
              <a:t>Perform a GET request to achieve data about inventories by status. </a:t>
            </a:r>
            <a:endParaRPr lang="pl-PL"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1"/>
            <a:ext cx="6141192" cy="1981200"/>
          </a:xfrm>
        </p:spPr>
        <p:txBody>
          <a:bodyPr/>
          <a:lstStyle/>
          <a:p>
            <a:r>
              <a:rPr lang="en-US" sz="1000" dirty="0"/>
              <a:t>Test Case #</a:t>
            </a:r>
            <a:r>
              <a:rPr lang="pl-PL" sz="1000" dirty="0"/>
              <a:t>2</a:t>
            </a:r>
            <a:r>
              <a:rPr lang="en-US" sz="1000" dirty="0"/>
              <a:t>: </a:t>
            </a:r>
            <a:r>
              <a:rPr lang="pl-PL" sz="1000" dirty="0"/>
              <a:t>GET request practice</a:t>
            </a:r>
            <a:endParaRPr lang="en-US" sz="1000" dirty="0"/>
          </a:p>
          <a:p>
            <a:r>
              <a:rPr lang="en-US" sz="1000" dirty="0"/>
              <a:t>Description: Perform a GET request to achieve data about inventories by status</a:t>
            </a:r>
            <a:endParaRPr lang="pl-PL" sz="1000" dirty="0"/>
          </a:p>
          <a:p>
            <a:r>
              <a:rPr lang="pl-PL" sz="1000" dirty="0"/>
              <a:t>URL: </a:t>
            </a:r>
            <a:r>
              <a:rPr lang="pl-PL" sz="1000" dirty="0">
                <a:hlinkClick r:id="rId2"/>
              </a:rPr>
              <a:t>https://petstore.swagger.io/v2</a:t>
            </a:r>
            <a:endParaRPr lang="pl-PL" sz="1000" dirty="0"/>
          </a:p>
          <a:p>
            <a:r>
              <a:rPr lang="en-US" sz="1000" dirty="0"/>
              <a:t>Steps:</a:t>
            </a:r>
          </a:p>
          <a:p>
            <a:pPr marL="228600" indent="-228600">
              <a:buAutoNum type="arabicPeriod"/>
            </a:pPr>
            <a:r>
              <a:rPr lang="en-US" sz="1000" dirty="0"/>
              <a:t>Send a GET request to the endpoint </a:t>
            </a:r>
            <a:r>
              <a:rPr lang="pl-PL" sz="1000" dirty="0"/>
              <a:t>„</a:t>
            </a:r>
            <a:r>
              <a:rPr lang="en-US" sz="1000" dirty="0"/>
              <a:t>/store/inventory</a:t>
            </a:r>
            <a:r>
              <a:rPr lang="pl-PL" sz="1000" dirty="0"/>
              <a:t>”</a:t>
            </a:r>
          </a:p>
          <a:p>
            <a:r>
              <a:rPr lang="pl-PL" sz="1000" dirty="0"/>
              <a:t>Expected results: </a:t>
            </a:r>
            <a:endParaRPr lang="en-US" sz="1000" dirty="0"/>
          </a:p>
          <a:p>
            <a:r>
              <a:rPr lang="pl-PL" sz="1000" dirty="0"/>
              <a:t>1</a:t>
            </a:r>
            <a:r>
              <a:rPr lang="en-US" sz="1000" dirty="0"/>
              <a:t>. </a:t>
            </a:r>
            <a:r>
              <a:rPr lang="pl-PL" sz="1000" dirty="0"/>
              <a:t>R</a:t>
            </a:r>
            <a:r>
              <a:rPr lang="en-US" sz="1000" dirty="0" err="1"/>
              <a:t>esponse</a:t>
            </a:r>
            <a:r>
              <a:rPr lang="en-US" sz="1000" dirty="0"/>
              <a:t> status code is 200 OK.</a:t>
            </a:r>
          </a:p>
          <a:p>
            <a:r>
              <a:rPr lang="pl-PL" sz="1000" dirty="0"/>
              <a:t>2</a:t>
            </a:r>
            <a:r>
              <a:rPr lang="en-US" sz="1000" dirty="0"/>
              <a:t>. </a:t>
            </a:r>
            <a:r>
              <a:rPr lang="pl-PL" sz="1000" dirty="0"/>
              <a:t>R</a:t>
            </a:r>
            <a:r>
              <a:rPr lang="en-US" sz="1000" dirty="0" err="1"/>
              <a:t>esponse</a:t>
            </a:r>
            <a:r>
              <a:rPr lang="en-US" sz="1000" dirty="0"/>
              <a:t> body contains </a:t>
            </a:r>
            <a:r>
              <a:rPr lang="pl-PL" sz="1000" dirty="0"/>
              <a:t>information about available pets</a:t>
            </a:r>
            <a:r>
              <a:rPr lang="en-US" sz="1000" dirty="0"/>
              <a:t>.</a:t>
            </a:r>
          </a:p>
        </p:txBody>
      </p:sp>
      <p:pic>
        <p:nvPicPr>
          <p:cNvPr id="5" name="Picture 4">
            <a:extLst>
              <a:ext uri="{FF2B5EF4-FFF2-40B4-BE49-F238E27FC236}">
                <a16:creationId xmlns:a16="http://schemas.microsoft.com/office/drawing/2014/main" id="{27515E59-B013-B399-5025-76571327D199}"/>
              </a:ext>
            </a:extLst>
          </p:cNvPr>
          <p:cNvPicPr>
            <a:picLocks noChangeAspect="1"/>
          </p:cNvPicPr>
          <p:nvPr/>
        </p:nvPicPr>
        <p:blipFill>
          <a:blip r:embed="rId3"/>
          <a:stretch>
            <a:fillRect/>
          </a:stretch>
        </p:blipFill>
        <p:spPr>
          <a:xfrm>
            <a:off x="4832935" y="2548320"/>
            <a:ext cx="6183576" cy="2832120"/>
          </a:xfrm>
          <a:prstGeom prst="rect">
            <a:avLst/>
          </a:prstGeom>
        </p:spPr>
      </p:pic>
    </p:spTree>
    <p:extLst>
      <p:ext uri="{BB962C8B-B14F-4D97-AF65-F5344CB8AC3E}">
        <p14:creationId xmlns:p14="http://schemas.microsoft.com/office/powerpoint/2010/main" val="42891425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1D47607-D621-4ECE-7E3E-CA986270B22E}"/>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CF1962CF-EF97-412C-B792-066A1C9D2733}"/>
              </a:ext>
              <a:ext uri="{C183D7F6-B498-43B3-948B-1728B52AA6E4}">
                <adec:decorative xmlns:adec="http://schemas.microsoft.com/office/drawing/2017/decorative" val="1"/>
              </a:ext>
            </a:extLst>
          </p:cNvPr>
          <p:cNvSpPr/>
          <p:nvPr/>
        </p:nvSpPr>
        <p:spPr bwMode="white">
          <a:xfrm>
            <a:off x="1624995" y="0"/>
            <a:ext cx="4563421" cy="6859720"/>
          </a:xfrm>
          <a:prstGeom prst="rect">
            <a:avLst/>
          </a:prstGeom>
          <a:solidFill>
            <a:srgbClr val="272936">
              <a:alpha val="7813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49" b="0" i="0" u="none" strike="noStrike" kern="1200" cap="none" spc="0" normalizeH="0" baseline="0" noProof="0" dirty="0">
              <a:ln>
                <a:noFill/>
              </a:ln>
              <a:solidFill>
                <a:prstClr val="black"/>
              </a:solidFill>
              <a:effectLst/>
              <a:uLnTx/>
              <a:uFillTx/>
              <a:latin typeface="Ubuntu Medium"/>
              <a:ea typeface="+mn-ea"/>
              <a:cs typeface="+mn-cs"/>
            </a:endParaRPr>
          </a:p>
        </p:txBody>
      </p:sp>
      <p:sp>
        <p:nvSpPr>
          <p:cNvPr id="11" name="object 5">
            <a:extLst>
              <a:ext uri="{FF2B5EF4-FFF2-40B4-BE49-F238E27FC236}">
                <a16:creationId xmlns:a16="http://schemas.microsoft.com/office/drawing/2014/main" id="{14918BB1-58F4-42AC-859A-E60DF368D314}"/>
              </a:ext>
            </a:extLst>
          </p:cNvPr>
          <p:cNvSpPr txBox="1">
            <a:spLocks noGrp="1"/>
          </p:cNvSpPr>
          <p:nvPr>
            <p:ph type="title" idx="4294967295"/>
          </p:nvPr>
        </p:nvSpPr>
        <p:spPr>
          <a:xfrm>
            <a:off x="1624995" y="1676022"/>
            <a:ext cx="4471005" cy="1752978"/>
          </a:xfrm>
          <a:prstGeom prst="rect">
            <a:avLst/>
          </a:prstGeom>
          <a:noFill/>
          <a:ln>
            <a:noFill/>
            <a:prstDash/>
          </a:ln>
          <a:effectLst/>
        </p:spPr>
        <p:txBody>
          <a:bodyPr rot="0" spcFirstLastPara="0" vertOverflow="overflow" horzOverflow="overflow" vert="horz" wrap="square" lIns="0" tIns="90105" rIns="0" bIns="0" numCol="1" spcCol="0" rtlCol="0" fromWordArt="0" anchor="b" anchorCtr="0" forceAA="0" compatLnSpc="1">
            <a:prstTxWarp prst="textNoShape">
              <a:avLst/>
            </a:prstTxWarp>
            <a:spAutoFit/>
          </a:bodyPr>
          <a:lstStyle>
            <a:lvl1pPr marL="0" marR="0" indent="0" algn="l" defTabSz="1507846" rtl="0" eaLnBrk="1" fontAlgn="auto" latinLnBrk="0" hangingPunct="1">
              <a:lnSpc>
                <a:spcPct val="90000"/>
              </a:lnSpc>
              <a:spcBef>
                <a:spcPct val="0"/>
              </a:spcBef>
              <a:spcAft>
                <a:spcPts val="0"/>
              </a:spcAft>
              <a:buClrTx/>
              <a:buSzTx/>
              <a:buFontTx/>
              <a:buNone/>
              <a:tabLst/>
              <a:defRPr kumimoji="0" lang="en-US" sz="2950" b="0" i="0" u="none" strike="noStrike" kern="1200" cap="all" spc="0" normalizeH="0" baseline="0" noProof="0">
                <a:ln>
                  <a:noFill/>
                </a:ln>
                <a:solidFill>
                  <a:schemeClr val="bg1"/>
                </a:solidFill>
                <a:effectLst/>
                <a:uLnTx/>
                <a:uFillTx/>
                <a:latin typeface="Ubuntu Light"/>
                <a:ea typeface="+mj-ea"/>
                <a:cs typeface="Ubuntu Light"/>
              </a:defRPr>
            </a:lvl1pPr>
          </a:lstStyle>
          <a:p>
            <a:r>
              <a:rPr lang="pl-PL" sz="4000" dirty="0"/>
              <a:t>TASK: </a:t>
            </a:r>
            <a:br>
              <a:rPr lang="pl-PL" sz="4000" dirty="0"/>
            </a:br>
            <a:r>
              <a:rPr lang="pl-PL" sz="4000" dirty="0"/>
              <a:t>DESIGN REST Api TESTCASE</a:t>
            </a:r>
            <a:endParaRPr lang="en-US" sz="4000" dirty="0"/>
          </a:p>
        </p:txBody>
      </p:sp>
    </p:spTree>
    <p:extLst>
      <p:ext uri="{BB962C8B-B14F-4D97-AF65-F5344CB8AC3E}">
        <p14:creationId xmlns:p14="http://schemas.microsoft.com/office/powerpoint/2010/main" val="24198486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Perform a GET request to find data about pet with id “9223372036854774018”</a:t>
            </a:r>
            <a:endParaRPr lang="pl-PL"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1"/>
            <a:ext cx="6141192" cy="1981200"/>
          </a:xfrm>
        </p:spPr>
        <p:txBody>
          <a:bodyPr/>
          <a:lstStyle/>
          <a:p>
            <a:r>
              <a:rPr lang="en-US" sz="1000" dirty="0"/>
              <a:t>Test Case #</a:t>
            </a:r>
            <a:r>
              <a:rPr lang="pl-PL" sz="1000" dirty="0"/>
              <a:t>3</a:t>
            </a:r>
            <a:r>
              <a:rPr lang="en-US" sz="1000" dirty="0"/>
              <a:t>:</a:t>
            </a:r>
          </a:p>
          <a:p>
            <a:r>
              <a:rPr lang="en-US" sz="1000" dirty="0"/>
              <a:t>Description:</a:t>
            </a:r>
            <a:endParaRPr lang="pl-PL" sz="1000" dirty="0"/>
          </a:p>
          <a:p>
            <a:r>
              <a:rPr lang="pl-PL" sz="1000" dirty="0"/>
              <a:t>URL:</a:t>
            </a:r>
          </a:p>
          <a:p>
            <a:r>
              <a:rPr lang="en-US" sz="1000" dirty="0"/>
              <a:t>Steps:</a:t>
            </a:r>
          </a:p>
          <a:p>
            <a:r>
              <a:rPr lang="pl-PL" sz="1000" dirty="0"/>
              <a:t>1.</a:t>
            </a:r>
          </a:p>
          <a:p>
            <a:r>
              <a:rPr lang="pl-PL" sz="1000" dirty="0"/>
              <a:t>Expected results: </a:t>
            </a:r>
            <a:endParaRPr lang="en-US" sz="1000" dirty="0"/>
          </a:p>
          <a:p>
            <a:r>
              <a:rPr lang="pl-PL" sz="1000" dirty="0"/>
              <a:t>1</a:t>
            </a:r>
            <a:r>
              <a:rPr lang="en-US" sz="1000" dirty="0"/>
              <a:t>. </a:t>
            </a:r>
          </a:p>
        </p:txBody>
      </p:sp>
    </p:spTree>
    <p:extLst>
      <p:ext uri="{BB962C8B-B14F-4D97-AF65-F5344CB8AC3E}">
        <p14:creationId xmlns:p14="http://schemas.microsoft.com/office/powerpoint/2010/main" val="26357256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pPr>
              <a:lnSpc>
                <a:spcPct val="107000"/>
              </a:lnSpc>
              <a:spcAft>
                <a:spcPts val="800"/>
              </a:spcAft>
            </a:pPr>
            <a:r>
              <a:rPr lang="pl-PL"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Solution: </a:t>
            </a:r>
            <a:r>
              <a:rPr lang="en-US"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Perform a GET request to find data about pet with id “9223372036854774018”</a:t>
            </a:r>
            <a:endParaRPr lang="pl-PL"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1"/>
            <a:ext cx="6141192" cy="1981200"/>
          </a:xfrm>
        </p:spPr>
        <p:txBody>
          <a:bodyPr/>
          <a:lstStyle/>
          <a:p>
            <a:r>
              <a:rPr lang="en-US" sz="1000" dirty="0"/>
              <a:t>Test Case #</a:t>
            </a:r>
            <a:r>
              <a:rPr lang="pl-PL" sz="1000" dirty="0"/>
              <a:t>3</a:t>
            </a:r>
            <a:r>
              <a:rPr lang="en-US" sz="1000" dirty="0"/>
              <a:t>:</a:t>
            </a:r>
          </a:p>
          <a:p>
            <a:r>
              <a:rPr lang="en-US" sz="1000" dirty="0"/>
              <a:t>Description:</a:t>
            </a:r>
            <a:endParaRPr lang="pl-PL" sz="1000" dirty="0"/>
          </a:p>
          <a:p>
            <a:r>
              <a:rPr lang="pl-PL" sz="1000" dirty="0"/>
              <a:t>URL:</a:t>
            </a:r>
          </a:p>
          <a:p>
            <a:r>
              <a:rPr lang="en-US" sz="1000" dirty="0"/>
              <a:t>Steps:</a:t>
            </a:r>
          </a:p>
          <a:p>
            <a:r>
              <a:rPr lang="pl-PL" sz="1000" dirty="0"/>
              <a:t>1.</a:t>
            </a:r>
          </a:p>
          <a:p>
            <a:r>
              <a:rPr lang="pl-PL" sz="1000" dirty="0"/>
              <a:t>Expected results: </a:t>
            </a:r>
            <a:endParaRPr lang="en-US" sz="1000" dirty="0"/>
          </a:p>
          <a:p>
            <a:r>
              <a:rPr lang="pl-PL" sz="1000" dirty="0"/>
              <a:t>1</a:t>
            </a:r>
            <a:r>
              <a:rPr lang="en-US" sz="1000" dirty="0"/>
              <a:t>. </a:t>
            </a:r>
          </a:p>
        </p:txBody>
      </p:sp>
    </p:spTree>
    <p:extLst>
      <p:ext uri="{BB962C8B-B14F-4D97-AF65-F5344CB8AC3E}">
        <p14:creationId xmlns:p14="http://schemas.microsoft.com/office/powerpoint/2010/main" val="3979976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pPr>
              <a:lnSpc>
                <a:spcPct val="107000"/>
              </a:lnSpc>
              <a:spcAft>
                <a:spcPts val="800"/>
              </a:spcAft>
            </a:pPr>
            <a:r>
              <a:rPr lang="pl-PL"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POST</a:t>
            </a:r>
            <a:r>
              <a:rPr lang="pl-PL"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Add new pet to the store using POST request. Check the results using GET request.</a:t>
            </a:r>
            <a:endParaRPr lang="pl-PL"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1"/>
            <a:ext cx="6141192" cy="1981200"/>
          </a:xfrm>
        </p:spPr>
        <p:txBody>
          <a:bodyPr/>
          <a:lstStyle/>
          <a:p>
            <a:r>
              <a:rPr lang="en-US" sz="1000" dirty="0"/>
              <a:t>Test Case #1: </a:t>
            </a:r>
            <a:r>
              <a:rPr lang="pl-PL" sz="1000" dirty="0"/>
              <a:t>Basic status and content check</a:t>
            </a:r>
            <a:endParaRPr lang="en-US" sz="1000" dirty="0"/>
          </a:p>
          <a:p>
            <a:r>
              <a:rPr lang="en-US" sz="1000" dirty="0"/>
              <a:t>Description: Verify that the API can successfully retrieve information about </a:t>
            </a:r>
            <a:r>
              <a:rPr lang="pl-PL" sz="1000" dirty="0"/>
              <a:t>service</a:t>
            </a:r>
            <a:r>
              <a:rPr lang="en-US" sz="1000" dirty="0"/>
              <a:t> using a GET request</a:t>
            </a:r>
            <a:r>
              <a:rPr lang="pl-PL" sz="1000" dirty="0"/>
              <a:t>.</a:t>
            </a:r>
          </a:p>
          <a:p>
            <a:r>
              <a:rPr lang="pl-PL" sz="1000" dirty="0"/>
              <a:t>URL: </a:t>
            </a:r>
            <a:r>
              <a:rPr lang="pl-PL" sz="1000" dirty="0">
                <a:solidFill>
                  <a:srgbClr val="212121"/>
                </a:solidFill>
                <a:latin typeface="IBM Plex Mono" panose="020B0604020202020204" pitchFamily="49" charset="-18"/>
                <a:hlinkClick r:id="rId2"/>
              </a:rPr>
              <a:t>https://postman-echo.com/</a:t>
            </a:r>
            <a:endParaRPr lang="en-US" sz="1000" dirty="0"/>
          </a:p>
          <a:p>
            <a:r>
              <a:rPr lang="en-US" sz="1000" dirty="0"/>
              <a:t>Steps:</a:t>
            </a:r>
          </a:p>
          <a:p>
            <a:pPr marL="228600" indent="-228600">
              <a:buAutoNum type="arabicPeriod"/>
            </a:pPr>
            <a:r>
              <a:rPr lang="en-US" sz="1000" dirty="0"/>
              <a:t>Send a GET request to the endpoint /</a:t>
            </a:r>
            <a:r>
              <a:rPr lang="pl-PL" sz="1000" dirty="0"/>
              <a:t>get</a:t>
            </a:r>
          </a:p>
          <a:p>
            <a:r>
              <a:rPr lang="pl-PL" sz="1000" dirty="0"/>
              <a:t>Expected results: </a:t>
            </a:r>
            <a:endParaRPr lang="en-US" sz="1000" dirty="0"/>
          </a:p>
          <a:p>
            <a:r>
              <a:rPr lang="pl-PL" sz="1000" dirty="0"/>
              <a:t>1</a:t>
            </a:r>
            <a:r>
              <a:rPr lang="en-US" sz="1000" dirty="0"/>
              <a:t>. </a:t>
            </a:r>
            <a:r>
              <a:rPr lang="pl-PL" sz="1000" dirty="0"/>
              <a:t>R</a:t>
            </a:r>
            <a:r>
              <a:rPr lang="en-US" sz="1000" dirty="0" err="1"/>
              <a:t>esponse</a:t>
            </a:r>
            <a:r>
              <a:rPr lang="en-US" sz="1000" dirty="0"/>
              <a:t> status code is 200 OK.</a:t>
            </a:r>
          </a:p>
          <a:p>
            <a:r>
              <a:rPr lang="pl-PL" sz="1000" dirty="0"/>
              <a:t>2</a:t>
            </a:r>
            <a:r>
              <a:rPr lang="en-US" sz="1000" dirty="0"/>
              <a:t>. </a:t>
            </a:r>
            <a:r>
              <a:rPr lang="pl-PL" sz="1000" dirty="0"/>
              <a:t>R</a:t>
            </a:r>
            <a:r>
              <a:rPr lang="en-US" sz="1000" dirty="0" err="1"/>
              <a:t>esponse</a:t>
            </a:r>
            <a:r>
              <a:rPr lang="en-US" sz="1000" dirty="0"/>
              <a:t> body contains </a:t>
            </a:r>
            <a:r>
              <a:rPr lang="pl-PL" sz="1000" dirty="0"/>
              <a:t>string „no-cache”</a:t>
            </a:r>
            <a:r>
              <a:rPr lang="en-US" sz="1000" dirty="0"/>
              <a:t>.</a:t>
            </a:r>
          </a:p>
        </p:txBody>
      </p:sp>
    </p:spTree>
    <p:extLst>
      <p:ext uri="{BB962C8B-B14F-4D97-AF65-F5344CB8AC3E}">
        <p14:creationId xmlns:p14="http://schemas.microsoft.com/office/powerpoint/2010/main" val="549337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B51A4-47E3-45E5-A825-0E483FD06C7A}"/>
              </a:ext>
            </a:extLst>
          </p:cNvPr>
          <p:cNvSpPr>
            <a:spLocks noGrp="1"/>
          </p:cNvSpPr>
          <p:nvPr>
            <p:ph type="title"/>
          </p:nvPr>
        </p:nvSpPr>
        <p:spPr>
          <a:xfrm>
            <a:off x="238124" y="413468"/>
            <a:ext cx="4562476" cy="943456"/>
          </a:xfrm>
        </p:spPr>
        <p:txBody>
          <a:bodyPr/>
          <a:lstStyle/>
          <a:p>
            <a:r>
              <a:rPr lang="pl-PL" dirty="0"/>
              <a:t>A</a:t>
            </a:r>
            <a:r>
              <a:rPr lang="en-US" dirty="0"/>
              <a:t>GENDA</a:t>
            </a:r>
          </a:p>
        </p:txBody>
      </p:sp>
      <p:sp>
        <p:nvSpPr>
          <p:cNvPr id="4" name="Text Placeholder 3">
            <a:extLst>
              <a:ext uri="{FF2B5EF4-FFF2-40B4-BE49-F238E27FC236}">
                <a16:creationId xmlns:a16="http://schemas.microsoft.com/office/drawing/2014/main" id="{A01B00ED-8843-4A11-8FCC-1D428729BDB5}"/>
              </a:ext>
            </a:extLst>
          </p:cNvPr>
          <p:cNvSpPr>
            <a:spLocks noGrp="1"/>
          </p:cNvSpPr>
          <p:nvPr>
            <p:ph type="body" sz="quarter" idx="12"/>
          </p:nvPr>
        </p:nvSpPr>
        <p:spPr>
          <a:xfrm>
            <a:off x="321468" y="2133854"/>
            <a:ext cx="4395787" cy="2808288"/>
          </a:xfrm>
        </p:spPr>
        <p:txBody>
          <a:bodyPr/>
          <a:lstStyle/>
          <a:p>
            <a:pPr marL="342900" indent="-342900">
              <a:buFont typeface="Arial" panose="020B0604020202020204" pitchFamily="34" charset="0"/>
              <a:buChar char="•"/>
            </a:pPr>
            <a:r>
              <a:rPr lang="pl-PL" dirty="0"/>
              <a:t>HTTP and REST API - introduction</a:t>
            </a:r>
            <a:endParaRPr lang="en-US" dirty="0"/>
          </a:p>
          <a:p>
            <a:pPr marL="342900" indent="-342900">
              <a:buFont typeface="Arial" panose="020B0604020202020204" pitchFamily="34" charset="0"/>
              <a:buChar char="•"/>
            </a:pPr>
            <a:r>
              <a:rPr lang="pl-PL" dirty="0"/>
              <a:t>REST API manual testing with Postman </a:t>
            </a:r>
          </a:p>
          <a:p>
            <a:pPr marL="342900" indent="-342900">
              <a:buFont typeface="Arial" panose="020B0604020202020204" pitchFamily="34" charset="0"/>
              <a:buChar char="•"/>
            </a:pPr>
            <a:r>
              <a:rPr lang="pl-PL" dirty="0"/>
              <a:t>BDD and Cucumber introduction</a:t>
            </a:r>
            <a:endParaRPr lang="en-US" dirty="0"/>
          </a:p>
          <a:p>
            <a:pPr marL="342900" indent="-342900">
              <a:buFont typeface="Arial" panose="020B0604020202020204" pitchFamily="34" charset="0"/>
              <a:buChar char="•"/>
            </a:pPr>
            <a:r>
              <a:rPr lang="pl-PL" dirty="0"/>
              <a:t>Introduction to REST API automated testing with REST Assured</a:t>
            </a:r>
          </a:p>
          <a:p>
            <a:pPr marL="342900" indent="-342900">
              <a:buFont typeface="Arial" panose="020B0604020202020204" pitchFamily="34" charset="0"/>
              <a:buChar char="•"/>
            </a:pPr>
            <a:r>
              <a:rPr lang="pl-PL" dirty="0"/>
              <a:t>Allure Report Integration</a:t>
            </a:r>
            <a:endParaRPr lang="en-US" dirty="0"/>
          </a:p>
        </p:txBody>
      </p:sp>
      <p:pic>
        <p:nvPicPr>
          <p:cNvPr id="9" name="Picture Placeholder 8">
            <a:extLst>
              <a:ext uri="{FF2B5EF4-FFF2-40B4-BE49-F238E27FC236}">
                <a16:creationId xmlns:a16="http://schemas.microsoft.com/office/drawing/2014/main" id="{CDCFBDCB-234B-7BCE-6FB7-BC8E1066DC53}"/>
              </a:ext>
            </a:extLst>
          </p:cNvPr>
          <p:cNvPicPr>
            <a:picLocks noGrp="1" noChangeAspect="1"/>
          </p:cNvPicPr>
          <p:nvPr>
            <p:ph type="pic" sz="quarter" idx="10"/>
          </p:nvPr>
        </p:nvPicPr>
        <p:blipFill>
          <a:blip r:embed="rId2"/>
          <a:srcRect l="5336" r="5336"/>
          <a:stretch>
            <a:fillRect/>
          </a:stretch>
        </p:blipFill>
        <p:spPr>
          <a:prstGeom prst="rect">
            <a:avLst/>
          </a:prstGeom>
        </p:spPr>
      </p:pic>
    </p:spTree>
    <p:extLst>
      <p:ext uri="{BB962C8B-B14F-4D97-AF65-F5344CB8AC3E}">
        <p14:creationId xmlns:p14="http://schemas.microsoft.com/office/powerpoint/2010/main" val="1828554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pPr>
              <a:lnSpc>
                <a:spcPct val="107000"/>
              </a:lnSpc>
              <a:spcAft>
                <a:spcPts val="800"/>
              </a:spcAft>
            </a:pPr>
            <a:r>
              <a:rPr lang="pl-PL"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PUT</a:t>
            </a:r>
            <a:r>
              <a:rPr lang="pl-PL"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Perform a PUT request to change name  for pet created in previous task  Then check the results.</a:t>
            </a:r>
            <a:endParaRPr lang="pl-PL"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1"/>
            <a:ext cx="6141192" cy="1981200"/>
          </a:xfrm>
        </p:spPr>
        <p:txBody>
          <a:bodyPr/>
          <a:lstStyle/>
          <a:p>
            <a:r>
              <a:rPr lang="en-US" sz="1000" dirty="0"/>
              <a:t>Test Case #1: </a:t>
            </a:r>
            <a:r>
              <a:rPr lang="pl-PL" sz="1000" dirty="0"/>
              <a:t>Basic status and content check</a:t>
            </a:r>
            <a:endParaRPr lang="en-US" sz="1000" dirty="0"/>
          </a:p>
          <a:p>
            <a:r>
              <a:rPr lang="en-US" sz="1000" dirty="0"/>
              <a:t>Description: Verify that the API can successfully retrieve information about </a:t>
            </a:r>
            <a:r>
              <a:rPr lang="pl-PL" sz="1000" dirty="0"/>
              <a:t>service</a:t>
            </a:r>
            <a:r>
              <a:rPr lang="en-US" sz="1000" dirty="0"/>
              <a:t> using a GET request</a:t>
            </a:r>
            <a:r>
              <a:rPr lang="pl-PL" sz="1000" dirty="0"/>
              <a:t>.</a:t>
            </a:r>
          </a:p>
          <a:p>
            <a:r>
              <a:rPr lang="pl-PL" sz="1000" dirty="0"/>
              <a:t>URL: </a:t>
            </a:r>
            <a:r>
              <a:rPr lang="pl-PL" sz="1000" dirty="0">
                <a:solidFill>
                  <a:srgbClr val="212121"/>
                </a:solidFill>
                <a:latin typeface="IBM Plex Mono" panose="020B0604020202020204" pitchFamily="49" charset="-18"/>
                <a:hlinkClick r:id="rId2"/>
              </a:rPr>
              <a:t>https://postman-echo.com/</a:t>
            </a:r>
            <a:endParaRPr lang="en-US" sz="1000" dirty="0"/>
          </a:p>
          <a:p>
            <a:r>
              <a:rPr lang="en-US" sz="1000" dirty="0"/>
              <a:t>Steps:</a:t>
            </a:r>
          </a:p>
          <a:p>
            <a:pPr marL="228600" indent="-228600">
              <a:buAutoNum type="arabicPeriod"/>
            </a:pPr>
            <a:r>
              <a:rPr lang="en-US" sz="1000" dirty="0"/>
              <a:t>Send a GET request to the endpoint /</a:t>
            </a:r>
            <a:r>
              <a:rPr lang="pl-PL" sz="1000" dirty="0"/>
              <a:t>get</a:t>
            </a:r>
          </a:p>
          <a:p>
            <a:r>
              <a:rPr lang="pl-PL" sz="1000" dirty="0"/>
              <a:t>Expected results: </a:t>
            </a:r>
            <a:endParaRPr lang="en-US" sz="1000" dirty="0"/>
          </a:p>
          <a:p>
            <a:r>
              <a:rPr lang="pl-PL" sz="1000" dirty="0"/>
              <a:t>1</a:t>
            </a:r>
            <a:r>
              <a:rPr lang="en-US" sz="1000" dirty="0"/>
              <a:t>. </a:t>
            </a:r>
            <a:r>
              <a:rPr lang="pl-PL" sz="1000" dirty="0"/>
              <a:t>R</a:t>
            </a:r>
            <a:r>
              <a:rPr lang="en-US" sz="1000" dirty="0" err="1"/>
              <a:t>esponse</a:t>
            </a:r>
            <a:r>
              <a:rPr lang="en-US" sz="1000" dirty="0"/>
              <a:t> status code is 200 OK.</a:t>
            </a:r>
          </a:p>
          <a:p>
            <a:r>
              <a:rPr lang="pl-PL" sz="1000" dirty="0"/>
              <a:t>2</a:t>
            </a:r>
            <a:r>
              <a:rPr lang="en-US" sz="1000" dirty="0"/>
              <a:t>. </a:t>
            </a:r>
            <a:r>
              <a:rPr lang="pl-PL" sz="1000" dirty="0"/>
              <a:t>R</a:t>
            </a:r>
            <a:r>
              <a:rPr lang="en-US" sz="1000" dirty="0" err="1"/>
              <a:t>esponse</a:t>
            </a:r>
            <a:r>
              <a:rPr lang="en-US" sz="1000" dirty="0"/>
              <a:t> body contains </a:t>
            </a:r>
            <a:r>
              <a:rPr lang="pl-PL" sz="1000" dirty="0"/>
              <a:t>string „no-cache”</a:t>
            </a:r>
            <a:r>
              <a:rPr lang="en-US" sz="1000" dirty="0"/>
              <a:t>.</a:t>
            </a:r>
          </a:p>
        </p:txBody>
      </p:sp>
    </p:spTree>
    <p:extLst>
      <p:ext uri="{BB962C8B-B14F-4D97-AF65-F5344CB8AC3E}">
        <p14:creationId xmlns:p14="http://schemas.microsoft.com/office/powerpoint/2010/main" val="15516923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DELETE</a:t>
            </a:r>
            <a:r>
              <a:rPr lang="pl-PL"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Delete previously updated pet. Check if operation was successful</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28003564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0771" y="1001031"/>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1" y="2997319"/>
            <a:ext cx="12192000"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QUESTions?</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200" y="6002795"/>
            <a:ext cx="11277600" cy="822325"/>
          </a:xfrm>
        </p:spPr>
        <p:txBody>
          <a:bodyPr/>
          <a:lstStyle/>
          <a:p>
            <a:pPr algn="r"/>
            <a:r>
              <a:rPr lang="en-US" dirty="0"/>
              <a:t>capgemini.com</a:t>
            </a:r>
          </a:p>
        </p:txBody>
      </p:sp>
    </p:spTree>
    <p:extLst>
      <p:ext uri="{BB962C8B-B14F-4D97-AF65-F5344CB8AC3E}">
        <p14:creationId xmlns:p14="http://schemas.microsoft.com/office/powerpoint/2010/main" val="2475336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5072" y="1037835"/>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0" y="3030199"/>
            <a:ext cx="12192000"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QUiz</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199" y="6035675"/>
            <a:ext cx="11277600" cy="822325"/>
          </a:xfrm>
        </p:spPr>
        <p:txBody>
          <a:bodyPr/>
          <a:lstStyle/>
          <a:p>
            <a:pPr algn="r"/>
            <a:r>
              <a:rPr lang="en-US" dirty="0"/>
              <a:t>capgemini.com</a:t>
            </a:r>
          </a:p>
        </p:txBody>
      </p:sp>
      <p:sp>
        <p:nvSpPr>
          <p:cNvPr id="2" name="TextBox 1">
            <a:extLst>
              <a:ext uri="{FF2B5EF4-FFF2-40B4-BE49-F238E27FC236}">
                <a16:creationId xmlns:a16="http://schemas.microsoft.com/office/drawing/2014/main" id="{A0FB2401-DF25-3BD4-3671-A2398FE71806}"/>
              </a:ext>
            </a:extLst>
          </p:cNvPr>
          <p:cNvSpPr txBox="1"/>
          <p:nvPr/>
        </p:nvSpPr>
        <p:spPr>
          <a:xfrm>
            <a:off x="780968" y="3891973"/>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srgbClr val="FFFFFF"/>
                </a:solidFill>
                <a:effectLst/>
                <a:uLnTx/>
                <a:uFillTx/>
                <a:latin typeface="Ubuntu"/>
                <a:ea typeface="+mn-ea"/>
                <a:cs typeface="+mn-cs"/>
                <a:hlinkClick r:id="rId3"/>
              </a:rPr>
              <a:t>Click here!</a:t>
            </a:r>
            <a:endParaRPr kumimoji="0" lang="en-US" sz="3600" b="0" i="0" u="none" strike="noStrike" kern="1200" cap="none" spc="0" normalizeH="0" baseline="0" noProof="0" dirty="0">
              <a:ln>
                <a:noFill/>
              </a:ln>
              <a:solidFill>
                <a:srgbClr val="FFFFFF"/>
              </a:solidFill>
              <a:effectLst/>
              <a:uLnTx/>
              <a:uFillTx/>
              <a:latin typeface="Ubuntu"/>
              <a:ea typeface="+mn-ea"/>
              <a:cs typeface="+mn-cs"/>
            </a:endParaRPr>
          </a:p>
        </p:txBody>
      </p:sp>
    </p:spTree>
    <p:extLst>
      <p:ext uri="{BB962C8B-B14F-4D97-AF65-F5344CB8AC3E}">
        <p14:creationId xmlns:p14="http://schemas.microsoft.com/office/powerpoint/2010/main" val="26655922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pPr>
              <a:lnSpc>
                <a:spcPct val="107000"/>
              </a:lnSpc>
              <a:spcAft>
                <a:spcPts val="800"/>
              </a:spcAft>
            </a:pPr>
            <a:r>
              <a:rPr lang="pl-PL" sz="1800" dirty="0">
                <a:effectLst/>
                <a:latin typeface="Calibri" panose="020F0502020204030204" pitchFamily="34" charset="0"/>
                <a:ea typeface="Calibri" panose="020F0502020204030204" pitchFamily="34" charset="0"/>
                <a:cs typeface="Times New Roman" panose="02020603050405020304" pitchFamily="18" charset="0"/>
              </a:rPr>
              <a:t>QUIZ</a:t>
            </a:r>
          </a:p>
        </p:txBody>
      </p:sp>
    </p:spTree>
    <p:extLst>
      <p:ext uri="{BB962C8B-B14F-4D97-AF65-F5344CB8AC3E}">
        <p14:creationId xmlns:p14="http://schemas.microsoft.com/office/powerpoint/2010/main" val="4217923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1D47607-D621-4ECE-7E3E-CA986270B22E}"/>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CF1962CF-EF97-412C-B792-066A1C9D2733}"/>
              </a:ext>
              <a:ext uri="{C183D7F6-B498-43B3-948B-1728B52AA6E4}">
                <adec:decorative xmlns:adec="http://schemas.microsoft.com/office/drawing/2017/decorative" val="1"/>
              </a:ext>
            </a:extLst>
          </p:cNvPr>
          <p:cNvSpPr/>
          <p:nvPr/>
        </p:nvSpPr>
        <p:spPr bwMode="white">
          <a:xfrm>
            <a:off x="1624995" y="0"/>
            <a:ext cx="4563421" cy="6859720"/>
          </a:xfrm>
          <a:prstGeom prst="rect">
            <a:avLst/>
          </a:prstGeom>
          <a:solidFill>
            <a:srgbClr val="272936">
              <a:alpha val="7813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49" b="0" i="0" u="none" strike="noStrike" kern="1200" cap="none" spc="0" normalizeH="0" baseline="0" noProof="0" dirty="0">
              <a:ln>
                <a:noFill/>
              </a:ln>
              <a:solidFill>
                <a:prstClr val="black"/>
              </a:solidFill>
              <a:effectLst/>
              <a:uLnTx/>
              <a:uFillTx/>
              <a:latin typeface="Ubuntu Medium"/>
              <a:ea typeface="+mn-ea"/>
              <a:cs typeface="+mn-cs"/>
            </a:endParaRPr>
          </a:p>
        </p:txBody>
      </p:sp>
      <p:sp>
        <p:nvSpPr>
          <p:cNvPr id="11" name="object 5">
            <a:extLst>
              <a:ext uri="{FF2B5EF4-FFF2-40B4-BE49-F238E27FC236}">
                <a16:creationId xmlns:a16="http://schemas.microsoft.com/office/drawing/2014/main" id="{14918BB1-58F4-42AC-859A-E60DF368D314}"/>
              </a:ext>
            </a:extLst>
          </p:cNvPr>
          <p:cNvSpPr txBox="1">
            <a:spLocks noGrp="1"/>
          </p:cNvSpPr>
          <p:nvPr>
            <p:ph type="title" idx="4294967295"/>
          </p:nvPr>
        </p:nvSpPr>
        <p:spPr>
          <a:xfrm>
            <a:off x="1624995" y="2266254"/>
            <a:ext cx="5278136" cy="1088181"/>
          </a:xfrm>
          <a:prstGeom prst="rect">
            <a:avLst/>
          </a:prstGeom>
          <a:noFill/>
          <a:ln>
            <a:noFill/>
            <a:prstDash/>
          </a:ln>
          <a:effectLst/>
        </p:spPr>
        <p:txBody>
          <a:bodyPr rot="0" spcFirstLastPara="0" vertOverflow="overflow" horzOverflow="overflow" vert="horz" wrap="square" lIns="0" tIns="90105" rIns="0" bIns="0" numCol="1" spcCol="0" rtlCol="0" fromWordArt="0" anchor="b" anchorCtr="0" forceAA="0" compatLnSpc="1">
            <a:prstTxWarp prst="textNoShape">
              <a:avLst/>
            </a:prstTxWarp>
            <a:spAutoFit/>
          </a:bodyPr>
          <a:lstStyle>
            <a:lvl1pPr marL="0" marR="0" indent="0" algn="l" defTabSz="1507846" rtl="0" eaLnBrk="1" fontAlgn="auto" latinLnBrk="0" hangingPunct="1">
              <a:lnSpc>
                <a:spcPct val="90000"/>
              </a:lnSpc>
              <a:spcBef>
                <a:spcPct val="0"/>
              </a:spcBef>
              <a:spcAft>
                <a:spcPts val="0"/>
              </a:spcAft>
              <a:buClrTx/>
              <a:buSzTx/>
              <a:buFontTx/>
              <a:buNone/>
              <a:tabLst/>
              <a:defRPr kumimoji="0" lang="en-US" sz="2950" b="0" i="0" u="none" strike="noStrike" kern="1200" cap="all" spc="0" normalizeH="0" baseline="0" noProof="0">
                <a:ln>
                  <a:noFill/>
                </a:ln>
                <a:solidFill>
                  <a:schemeClr val="bg1"/>
                </a:solidFill>
                <a:effectLst/>
                <a:uLnTx/>
                <a:uFillTx/>
                <a:latin typeface="Ubuntu Light"/>
                <a:ea typeface="+mj-ea"/>
                <a:cs typeface="Ubuntu Light"/>
              </a:defRPr>
            </a:lvl1pPr>
          </a:lstStyle>
          <a:p>
            <a:r>
              <a:rPr lang="pl-PL" sz="3600" dirty="0"/>
              <a:t>BDD and CUCumber </a:t>
            </a:r>
            <a:br>
              <a:rPr lang="pl-PL" sz="3600" dirty="0"/>
            </a:br>
            <a:r>
              <a:rPr lang="pl-PL" sz="3600" dirty="0"/>
              <a:t>fundamentals</a:t>
            </a:r>
            <a:endParaRPr lang="en-US" sz="3600" dirty="0"/>
          </a:p>
        </p:txBody>
      </p:sp>
    </p:spTree>
    <p:extLst>
      <p:ext uri="{BB962C8B-B14F-4D97-AF65-F5344CB8AC3E}">
        <p14:creationId xmlns:p14="http://schemas.microsoft.com/office/powerpoint/2010/main" val="32276612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solidFill>
                  <a:srgbClr val="FF0000"/>
                </a:solidFill>
              </a:rPr>
              <a:t>WHAt is bdd</a:t>
            </a:r>
            <a:endParaRPr lang="en-US" dirty="0">
              <a:solidFill>
                <a:srgbClr val="FF0000"/>
              </a:solidFill>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dirty="0" err="1"/>
              <a:t>Behaviour</a:t>
            </a:r>
            <a:r>
              <a:rPr lang="en-US" dirty="0"/>
              <a:t>-Driven Development (BDD) is the software development process that Cucumber was built to support.</a:t>
            </a:r>
            <a:endParaRPr lang="pl-PL" dirty="0"/>
          </a:p>
          <a:p>
            <a:r>
              <a:rPr lang="en-US" dirty="0"/>
              <a:t>BDD is a way for software teams to work that closes the gap between business people and technical people by:</a:t>
            </a:r>
          </a:p>
          <a:p>
            <a:endParaRPr lang="en-US" dirty="0"/>
          </a:p>
          <a:p>
            <a:r>
              <a:rPr lang="en-US" dirty="0"/>
              <a:t>Encouraging collaboration across roles to build shared understanding of the problem to be solved</a:t>
            </a:r>
          </a:p>
          <a:p>
            <a:r>
              <a:rPr lang="en-US" dirty="0"/>
              <a:t>Working in rapid, small iterations to increase feedback and the flow of value</a:t>
            </a:r>
          </a:p>
          <a:p>
            <a:r>
              <a:rPr lang="en-US" dirty="0"/>
              <a:t>Producing system documentation that is automatically checked against the system’s </a:t>
            </a:r>
            <a:r>
              <a:rPr lang="en-US" dirty="0" err="1"/>
              <a:t>behaviour</a:t>
            </a:r>
            <a:endParaRPr lang="en-US" dirty="0"/>
          </a:p>
          <a:p>
            <a:r>
              <a:rPr lang="en-US" dirty="0"/>
              <a:t>We do this by focusing collaborative work around concrete, real-world examples that illustrate how we want the system to behave. We use those examples to guide us from concept through to implementation, in a process of continuous collaboration.</a:t>
            </a:r>
            <a:endParaRPr lang="pl-PL" dirty="0"/>
          </a:p>
          <a:p>
            <a:endParaRPr lang="pl-PL" dirty="0"/>
          </a:p>
          <a:p>
            <a:endParaRPr lang="pl-PL" dirty="0"/>
          </a:p>
          <a:p>
            <a:endParaRPr lang="en-US" dirty="0"/>
          </a:p>
        </p:txBody>
      </p:sp>
    </p:spTree>
    <p:extLst>
      <p:ext uri="{BB962C8B-B14F-4D97-AF65-F5344CB8AC3E}">
        <p14:creationId xmlns:p14="http://schemas.microsoft.com/office/powerpoint/2010/main" val="11875651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solidFill>
                  <a:srgbClr val="FF0000"/>
                </a:solidFill>
              </a:rPr>
              <a:t>WHAt is cucumber</a:t>
            </a:r>
            <a:endParaRPr lang="en-US" dirty="0">
              <a:solidFill>
                <a:srgbClr val="FF0000"/>
              </a:solidFill>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35151808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solidFill>
                  <a:srgbClr val="FF0000"/>
                </a:solidFill>
              </a:rPr>
              <a:t>Gherkin syntax</a:t>
            </a:r>
            <a:endParaRPr lang="en-US" dirty="0">
              <a:solidFill>
                <a:srgbClr val="FF0000"/>
              </a:solidFill>
            </a:endParaRPr>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dirty="0"/>
              <a:t>Gherkin uses a set of special keywords to give structure and meaning to executable specifications. Each keyword is translated to many spoken languages; in this reference we’ll use English.</a:t>
            </a:r>
          </a:p>
          <a:p>
            <a:r>
              <a:rPr lang="en-US" dirty="0"/>
              <a:t>Most lines in a Gherkin document start with one of the keywords.</a:t>
            </a:r>
          </a:p>
          <a:p>
            <a:r>
              <a:rPr lang="en-US" dirty="0"/>
              <a:t>Comments are only permitted at the start of a new line, anywhere in the feature file. They begin with zero or more spaces, followed by a hash sign (#) and some text.</a:t>
            </a:r>
            <a:endParaRPr lang="pl-PL" dirty="0"/>
          </a:p>
          <a:p>
            <a:endParaRPr lang="pl-PL" dirty="0"/>
          </a:p>
          <a:p>
            <a:endParaRPr lang="en-US" dirty="0"/>
          </a:p>
        </p:txBody>
      </p:sp>
    </p:spTree>
    <p:extLst>
      <p:ext uri="{BB962C8B-B14F-4D97-AF65-F5344CB8AC3E}">
        <p14:creationId xmlns:p14="http://schemas.microsoft.com/office/powerpoint/2010/main" val="6890892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Gherkin keywords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sz="500" dirty="0"/>
              <a:t>Given</a:t>
            </a:r>
          </a:p>
          <a:p>
            <a:r>
              <a:rPr lang="en-US" sz="500" dirty="0"/>
              <a:t>Given steps are used to describe the initial context of the system - the scene of the scenario. It is typically something that happened in the past.</a:t>
            </a:r>
          </a:p>
          <a:p>
            <a:r>
              <a:rPr lang="en-US" sz="500" dirty="0"/>
              <a:t>When Cucumber executes a Given step, it will configure the system to be in a well-defined state, such as creating and configuring objects or adding data to a test database.</a:t>
            </a:r>
          </a:p>
          <a:p>
            <a:r>
              <a:rPr lang="en-US" sz="500" dirty="0"/>
              <a:t>The purpose of Given steps is to put the system in a known state before the user (or external system) starts interacting with the system (in the When steps). Avoid talking about user interaction in Given’s. If you were creating use cases, Given’s would be your preconditions.</a:t>
            </a:r>
          </a:p>
          <a:p>
            <a:r>
              <a:rPr lang="en-US" sz="500" dirty="0"/>
              <a:t>It’s okay to have several Given steps (use And or But for number 2 and upwards to make it more readable).</a:t>
            </a:r>
          </a:p>
          <a:p>
            <a:r>
              <a:rPr lang="en-US" sz="500" dirty="0"/>
              <a:t>Examples:</a:t>
            </a:r>
          </a:p>
          <a:p>
            <a:r>
              <a:rPr lang="en-US" sz="500" dirty="0"/>
              <a:t>Mickey and Minnie have started a game</a:t>
            </a:r>
          </a:p>
          <a:p>
            <a:r>
              <a:rPr lang="en-US" sz="500" dirty="0"/>
              <a:t>I am logged in</a:t>
            </a:r>
          </a:p>
          <a:p>
            <a:r>
              <a:rPr lang="en-US" sz="500" dirty="0"/>
              <a:t>Joe has a balance of £42</a:t>
            </a:r>
          </a:p>
          <a:p>
            <a:r>
              <a:rPr lang="en-US" sz="500" dirty="0"/>
              <a:t>When</a:t>
            </a:r>
          </a:p>
          <a:p>
            <a:r>
              <a:rPr lang="en-US" sz="500" dirty="0"/>
              <a:t>When steps are used to describe an event, or an action. This can be a person interacting with the system, or it can be an event triggered by another system.</a:t>
            </a:r>
          </a:p>
          <a:p>
            <a:r>
              <a:rPr lang="en-US" sz="500" dirty="0"/>
              <a:t>Examples:</a:t>
            </a:r>
          </a:p>
          <a:p>
            <a:r>
              <a:rPr lang="en-US" sz="500" dirty="0"/>
              <a:t>Guess a word</a:t>
            </a:r>
          </a:p>
          <a:p>
            <a:r>
              <a:rPr lang="en-US" sz="500" dirty="0"/>
              <a:t>Invite a friend</a:t>
            </a:r>
          </a:p>
          <a:p>
            <a:r>
              <a:rPr lang="en-US" sz="500" dirty="0"/>
              <a:t>Withdraw money</a:t>
            </a:r>
          </a:p>
          <a:p>
            <a:r>
              <a:rPr lang="en-US" sz="500" dirty="0"/>
              <a:t>Imagine it's 1922</a:t>
            </a:r>
          </a:p>
          <a:p>
            <a:r>
              <a:rPr lang="en-US" sz="500" dirty="0"/>
              <a:t>Most software does something people could do manually (just not as efficiently).</a:t>
            </a:r>
          </a:p>
          <a:p>
            <a:r>
              <a:rPr lang="en-US" sz="500" dirty="0"/>
              <a:t>Try hard to come up with examples that don’t make any assumptions about technology or user interface. Imagine it’s 1922, when there were no computers.</a:t>
            </a:r>
          </a:p>
          <a:p>
            <a:r>
              <a:rPr lang="en-US" sz="500" dirty="0"/>
              <a:t>Implementation details should be hidden in the step definitions.</a:t>
            </a:r>
          </a:p>
          <a:p>
            <a:r>
              <a:rPr lang="en-US" sz="500" dirty="0"/>
              <a:t>Then</a:t>
            </a:r>
          </a:p>
          <a:p>
            <a:r>
              <a:rPr lang="en-US" sz="500" dirty="0"/>
              <a:t>Then steps are used to describe an expected outcome, or result.</a:t>
            </a:r>
          </a:p>
          <a:p>
            <a:r>
              <a:rPr lang="en-US" sz="500" dirty="0"/>
              <a:t>The step definition of a Then step should use an assertion to compare the actual outcome (what the system actually does) to the expected outcome (what the step says the system is supposed to do).</a:t>
            </a:r>
          </a:p>
          <a:p>
            <a:r>
              <a:rPr lang="en-US" sz="500" dirty="0"/>
              <a:t>An outcome should be on an observable output. That is, something that comes out of the system (report, user interface, message), and not a </a:t>
            </a:r>
            <a:r>
              <a:rPr lang="en-US" sz="500" dirty="0" err="1"/>
              <a:t>behaviour</a:t>
            </a:r>
            <a:r>
              <a:rPr lang="en-US" sz="500" dirty="0"/>
              <a:t> deeply buried inside the system (like a record in a database).</a:t>
            </a:r>
          </a:p>
          <a:p>
            <a:r>
              <a:rPr lang="en-US" sz="500" dirty="0"/>
              <a:t>Examples:</a:t>
            </a:r>
          </a:p>
          <a:p>
            <a:r>
              <a:rPr lang="en-US" sz="500" dirty="0"/>
              <a:t>See that the guessed word was wrong</a:t>
            </a:r>
          </a:p>
          <a:p>
            <a:r>
              <a:rPr lang="en-US" sz="500" dirty="0"/>
              <a:t>Receive an invitation</a:t>
            </a:r>
          </a:p>
          <a:p>
            <a:r>
              <a:rPr lang="en-US" sz="500" dirty="0"/>
              <a:t>Card should be swallowed</a:t>
            </a:r>
          </a:p>
          <a:p>
            <a:r>
              <a:rPr lang="en-US" sz="500" dirty="0"/>
              <a:t>While it might be tempting to implement Then steps to look in the database - resist that temptation!</a:t>
            </a:r>
          </a:p>
          <a:p>
            <a:r>
              <a:rPr lang="en-US" sz="500" dirty="0"/>
              <a:t>You should only verify an outcome that is observable for the user (or external system), and changes to a database are usually not.</a:t>
            </a:r>
          </a:p>
          <a:p>
            <a:r>
              <a:rPr lang="en-US" sz="500" dirty="0"/>
              <a:t>And, But</a:t>
            </a:r>
          </a:p>
          <a:p>
            <a:r>
              <a:rPr lang="en-US" sz="500" dirty="0"/>
              <a:t>If you have successive Given’s or </a:t>
            </a:r>
            <a:r>
              <a:rPr lang="en-US" sz="500" dirty="0" err="1"/>
              <a:t>Then’s</a:t>
            </a:r>
            <a:r>
              <a:rPr lang="en-US" sz="500" dirty="0"/>
              <a:t>, you could write:</a:t>
            </a:r>
          </a:p>
          <a:p>
            <a:r>
              <a:rPr lang="en-US" sz="500" dirty="0"/>
              <a:t>Example: Multiple Givens</a:t>
            </a:r>
          </a:p>
          <a:p>
            <a:r>
              <a:rPr lang="en-US" sz="500" dirty="0"/>
              <a:t>  Given one thing</a:t>
            </a:r>
          </a:p>
          <a:p>
            <a:r>
              <a:rPr lang="en-US" sz="500" dirty="0"/>
              <a:t>  Given another thing</a:t>
            </a:r>
          </a:p>
          <a:p>
            <a:r>
              <a:rPr lang="en-US" sz="500" dirty="0"/>
              <a:t>  Given yet another thing</a:t>
            </a:r>
          </a:p>
          <a:p>
            <a:r>
              <a:rPr lang="en-US" sz="500" dirty="0"/>
              <a:t>  When I open my eyes</a:t>
            </a:r>
          </a:p>
          <a:p>
            <a:r>
              <a:rPr lang="en-US" sz="500" dirty="0"/>
              <a:t>  Then I should see something</a:t>
            </a:r>
          </a:p>
          <a:p>
            <a:r>
              <a:rPr lang="en-US" sz="500" dirty="0"/>
              <a:t>  Then I shouldn't see something else</a:t>
            </a:r>
          </a:p>
          <a:p>
            <a:r>
              <a:rPr lang="en-US" sz="500" dirty="0"/>
              <a:t>Or, you could make the example more fluidly structured by replacing the successive Given’s or </a:t>
            </a:r>
            <a:r>
              <a:rPr lang="en-US" sz="500" dirty="0" err="1"/>
              <a:t>Then’s</a:t>
            </a:r>
            <a:r>
              <a:rPr lang="en-US" sz="500" dirty="0"/>
              <a:t> with And’s and But’s:</a:t>
            </a:r>
          </a:p>
          <a:p>
            <a:endParaRPr lang="en-US" sz="500" dirty="0"/>
          </a:p>
          <a:p>
            <a:r>
              <a:rPr lang="en-US" sz="500" dirty="0"/>
              <a:t>Example: Multiple Givens</a:t>
            </a:r>
          </a:p>
          <a:p>
            <a:r>
              <a:rPr lang="en-US" sz="500" dirty="0"/>
              <a:t>  Given one thing</a:t>
            </a:r>
          </a:p>
          <a:p>
            <a:r>
              <a:rPr lang="en-US" sz="500" dirty="0"/>
              <a:t>  And another thing</a:t>
            </a:r>
          </a:p>
          <a:p>
            <a:r>
              <a:rPr lang="en-US" sz="500" dirty="0"/>
              <a:t>  And yet another thing</a:t>
            </a:r>
          </a:p>
          <a:p>
            <a:r>
              <a:rPr lang="en-US" sz="500" dirty="0"/>
              <a:t>  When I open my eyes</a:t>
            </a:r>
          </a:p>
          <a:p>
            <a:r>
              <a:rPr lang="en-US" sz="500" dirty="0"/>
              <a:t>  Then I should see something</a:t>
            </a:r>
          </a:p>
          <a:p>
            <a:r>
              <a:rPr lang="en-US" sz="500" dirty="0"/>
              <a:t>  But I shouldn't see something else</a:t>
            </a:r>
            <a:endParaRPr lang="pl-PL" sz="500" dirty="0"/>
          </a:p>
          <a:p>
            <a:endParaRPr lang="en-US" sz="500" dirty="0"/>
          </a:p>
        </p:txBody>
      </p:sp>
    </p:spTree>
    <p:extLst>
      <p:ext uri="{BB962C8B-B14F-4D97-AF65-F5344CB8AC3E}">
        <p14:creationId xmlns:p14="http://schemas.microsoft.com/office/powerpoint/2010/main" val="18077369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1D47607-D621-4ECE-7E3E-CA986270B22E}"/>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CF1962CF-EF97-412C-B792-066A1C9D2733}"/>
              </a:ext>
              <a:ext uri="{C183D7F6-B498-43B3-948B-1728B52AA6E4}">
                <adec:decorative xmlns:adec="http://schemas.microsoft.com/office/drawing/2017/decorative" val="1"/>
              </a:ext>
            </a:extLst>
          </p:cNvPr>
          <p:cNvSpPr/>
          <p:nvPr/>
        </p:nvSpPr>
        <p:spPr bwMode="white">
          <a:xfrm>
            <a:off x="1624995" y="0"/>
            <a:ext cx="4563421" cy="6859720"/>
          </a:xfrm>
          <a:prstGeom prst="rect">
            <a:avLst/>
          </a:prstGeom>
          <a:solidFill>
            <a:srgbClr val="272936">
              <a:alpha val="7813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49" b="0" i="0" u="none" strike="noStrike" kern="1200" cap="none" spc="0" normalizeH="0" baseline="0" noProof="0" dirty="0">
              <a:ln>
                <a:noFill/>
              </a:ln>
              <a:solidFill>
                <a:prstClr val="black"/>
              </a:solidFill>
              <a:effectLst/>
              <a:uLnTx/>
              <a:uFillTx/>
              <a:latin typeface="Ubuntu Medium"/>
              <a:ea typeface="+mn-ea"/>
              <a:cs typeface="+mn-cs"/>
            </a:endParaRPr>
          </a:p>
        </p:txBody>
      </p:sp>
      <p:sp>
        <p:nvSpPr>
          <p:cNvPr id="11" name="object 5">
            <a:extLst>
              <a:ext uri="{FF2B5EF4-FFF2-40B4-BE49-F238E27FC236}">
                <a16:creationId xmlns:a16="http://schemas.microsoft.com/office/drawing/2014/main" id="{14918BB1-58F4-42AC-859A-E60DF368D314}"/>
              </a:ext>
            </a:extLst>
          </p:cNvPr>
          <p:cNvSpPr txBox="1">
            <a:spLocks noGrp="1"/>
          </p:cNvSpPr>
          <p:nvPr>
            <p:ph type="title" idx="4294967295"/>
          </p:nvPr>
        </p:nvSpPr>
        <p:spPr>
          <a:xfrm>
            <a:off x="1624995" y="2230019"/>
            <a:ext cx="4563420" cy="1198981"/>
          </a:xfrm>
          <a:prstGeom prst="rect">
            <a:avLst/>
          </a:prstGeom>
          <a:noFill/>
          <a:ln>
            <a:noFill/>
            <a:prstDash/>
          </a:ln>
          <a:effectLst/>
        </p:spPr>
        <p:txBody>
          <a:bodyPr rot="0" spcFirstLastPara="0" vertOverflow="overflow" horzOverflow="overflow" vert="horz" wrap="square" lIns="0" tIns="90105" rIns="0" bIns="0" numCol="1" spcCol="0" rtlCol="0" fromWordArt="0" anchor="b" anchorCtr="0" forceAA="0" compatLnSpc="1">
            <a:prstTxWarp prst="textNoShape">
              <a:avLst/>
            </a:prstTxWarp>
            <a:spAutoFit/>
          </a:bodyPr>
          <a:lstStyle>
            <a:lvl1pPr marL="0" marR="0" indent="0" algn="l" defTabSz="1507846" rtl="0" eaLnBrk="1" fontAlgn="auto" latinLnBrk="0" hangingPunct="1">
              <a:lnSpc>
                <a:spcPct val="90000"/>
              </a:lnSpc>
              <a:spcBef>
                <a:spcPct val="0"/>
              </a:spcBef>
              <a:spcAft>
                <a:spcPts val="0"/>
              </a:spcAft>
              <a:buClrTx/>
              <a:buSzTx/>
              <a:buFontTx/>
              <a:buNone/>
              <a:tabLst/>
              <a:defRPr kumimoji="0" lang="en-US" sz="2950" b="0" i="0" u="none" strike="noStrike" kern="1200" cap="all" spc="0" normalizeH="0" baseline="0" noProof="0">
                <a:ln>
                  <a:noFill/>
                </a:ln>
                <a:solidFill>
                  <a:schemeClr val="bg1"/>
                </a:solidFill>
                <a:effectLst/>
                <a:uLnTx/>
                <a:uFillTx/>
                <a:latin typeface="Ubuntu Light"/>
                <a:ea typeface="+mj-ea"/>
                <a:cs typeface="Ubuntu Light"/>
              </a:defRPr>
            </a:lvl1pPr>
          </a:lstStyle>
          <a:p>
            <a:r>
              <a:rPr lang="pl-PL" sz="4000" dirty="0"/>
              <a:t>HTTP and REST API introduction</a:t>
            </a:r>
            <a:endParaRPr lang="en-US" sz="4000" dirty="0"/>
          </a:p>
        </p:txBody>
      </p:sp>
    </p:spTree>
    <p:extLst>
      <p:ext uri="{BB962C8B-B14F-4D97-AF65-F5344CB8AC3E}">
        <p14:creationId xmlns:p14="http://schemas.microsoft.com/office/powerpoint/2010/main" val="27855059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Gherkin keywords: given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sz="500" dirty="0"/>
              <a:t>Given</a:t>
            </a:r>
          </a:p>
          <a:p>
            <a:r>
              <a:rPr lang="en-US" sz="500" dirty="0"/>
              <a:t>Given steps are used to describe the initial context of the system - the scene of the scenario. It is typically something that happened in the past.</a:t>
            </a:r>
          </a:p>
          <a:p>
            <a:r>
              <a:rPr lang="en-US" sz="500" dirty="0"/>
              <a:t>When Cucumber executes a Given step, it will configure the system to be in a well-defined state, such as creating and configuring objects or adding data to a test database.</a:t>
            </a:r>
          </a:p>
          <a:p>
            <a:r>
              <a:rPr lang="en-US" sz="500" dirty="0"/>
              <a:t>The purpose of Given steps is to put the system in a known state before the user (or external system) starts interacting with the system (in the When steps). Avoid talking about user interaction in Given’s. If you were creating use cases, Given’s would be your preconditions.</a:t>
            </a:r>
          </a:p>
          <a:p>
            <a:r>
              <a:rPr lang="en-US" sz="500" dirty="0"/>
              <a:t>It’s okay to have several Given steps (use And or But for number 2 and upwards to make it more readable).</a:t>
            </a:r>
          </a:p>
          <a:p>
            <a:r>
              <a:rPr lang="en-US" sz="500" dirty="0"/>
              <a:t>Examples:</a:t>
            </a:r>
          </a:p>
          <a:p>
            <a:r>
              <a:rPr lang="en-US" sz="500" dirty="0"/>
              <a:t>Mickey and Minnie have started a game</a:t>
            </a:r>
          </a:p>
          <a:p>
            <a:r>
              <a:rPr lang="en-US" sz="500" dirty="0"/>
              <a:t>I am logged in</a:t>
            </a:r>
          </a:p>
          <a:p>
            <a:r>
              <a:rPr lang="en-US" sz="500" dirty="0"/>
              <a:t>Joe has a balance of £42</a:t>
            </a:r>
          </a:p>
          <a:p>
            <a:r>
              <a:rPr lang="en-US" sz="500" dirty="0"/>
              <a:t>When</a:t>
            </a:r>
          </a:p>
          <a:p>
            <a:r>
              <a:rPr lang="en-US" sz="500" dirty="0"/>
              <a:t>When steps are used to describe an event, or an action. This can be a person interacting with the system, or it can be an event triggered by another system.</a:t>
            </a:r>
          </a:p>
          <a:p>
            <a:r>
              <a:rPr lang="en-US" sz="500" dirty="0"/>
              <a:t>Examples:</a:t>
            </a:r>
          </a:p>
          <a:p>
            <a:r>
              <a:rPr lang="en-US" sz="500" dirty="0"/>
              <a:t>Guess a word</a:t>
            </a:r>
          </a:p>
          <a:p>
            <a:r>
              <a:rPr lang="en-US" sz="500" dirty="0"/>
              <a:t>Invite a friend</a:t>
            </a:r>
          </a:p>
          <a:p>
            <a:r>
              <a:rPr lang="en-US" sz="500" dirty="0"/>
              <a:t>Withdraw money</a:t>
            </a:r>
          </a:p>
          <a:p>
            <a:r>
              <a:rPr lang="en-US" sz="500" dirty="0"/>
              <a:t>Imagine it's 1922</a:t>
            </a:r>
          </a:p>
          <a:p>
            <a:r>
              <a:rPr lang="en-US" sz="500" dirty="0"/>
              <a:t>Most software does something people could do manually (just not as efficiently).</a:t>
            </a:r>
          </a:p>
          <a:p>
            <a:r>
              <a:rPr lang="en-US" sz="500" dirty="0"/>
              <a:t>Try hard to come up with examples that don’t make any assumptions about technology or user interface. Imagine it’s 1922, when there were no computers.</a:t>
            </a:r>
          </a:p>
          <a:p>
            <a:r>
              <a:rPr lang="en-US" sz="500" dirty="0"/>
              <a:t>Implementation details should be hidden in the step definitions.</a:t>
            </a:r>
          </a:p>
          <a:p>
            <a:r>
              <a:rPr lang="en-US" sz="500" dirty="0"/>
              <a:t>Then</a:t>
            </a:r>
          </a:p>
          <a:p>
            <a:r>
              <a:rPr lang="en-US" sz="500" dirty="0"/>
              <a:t>Then steps are used to describe an expected outcome, or result.</a:t>
            </a:r>
          </a:p>
          <a:p>
            <a:r>
              <a:rPr lang="en-US" sz="500" dirty="0"/>
              <a:t>The step definition of a Then step should use an assertion to compare the actual outcome (what the system actually does) to the expected outcome (what the step says the system is supposed to do).</a:t>
            </a:r>
          </a:p>
          <a:p>
            <a:r>
              <a:rPr lang="en-US" sz="500" dirty="0"/>
              <a:t>An outcome should be on an observable output. That is, something that comes out of the system (report, user interface, message), and not a </a:t>
            </a:r>
            <a:r>
              <a:rPr lang="en-US" sz="500" dirty="0" err="1"/>
              <a:t>behaviour</a:t>
            </a:r>
            <a:r>
              <a:rPr lang="en-US" sz="500" dirty="0"/>
              <a:t> deeply buried inside the system (like a record in a database).</a:t>
            </a:r>
          </a:p>
          <a:p>
            <a:r>
              <a:rPr lang="en-US" sz="500" dirty="0"/>
              <a:t>Examples:</a:t>
            </a:r>
          </a:p>
          <a:p>
            <a:r>
              <a:rPr lang="en-US" sz="500" dirty="0"/>
              <a:t>See that the guessed word was wrong</a:t>
            </a:r>
          </a:p>
          <a:p>
            <a:r>
              <a:rPr lang="en-US" sz="500" dirty="0"/>
              <a:t>Receive an invitation</a:t>
            </a:r>
          </a:p>
          <a:p>
            <a:r>
              <a:rPr lang="en-US" sz="500" dirty="0"/>
              <a:t>Card should be swallowed</a:t>
            </a:r>
          </a:p>
          <a:p>
            <a:r>
              <a:rPr lang="en-US" sz="500" dirty="0"/>
              <a:t>While it might be tempting to implement Then steps to look in the database - resist that temptation!</a:t>
            </a:r>
          </a:p>
          <a:p>
            <a:r>
              <a:rPr lang="en-US" sz="500" dirty="0"/>
              <a:t>You should only verify an outcome that is observable for the user (or external system), and changes to a database are usually not.</a:t>
            </a:r>
          </a:p>
          <a:p>
            <a:r>
              <a:rPr lang="en-US" sz="500" dirty="0"/>
              <a:t>And, But</a:t>
            </a:r>
          </a:p>
          <a:p>
            <a:r>
              <a:rPr lang="en-US" sz="500" dirty="0"/>
              <a:t>If you have successive Given’s or </a:t>
            </a:r>
            <a:r>
              <a:rPr lang="en-US" sz="500" dirty="0" err="1"/>
              <a:t>Then’s</a:t>
            </a:r>
            <a:r>
              <a:rPr lang="en-US" sz="500" dirty="0"/>
              <a:t>, you could write:</a:t>
            </a:r>
          </a:p>
          <a:p>
            <a:r>
              <a:rPr lang="en-US" sz="500" dirty="0"/>
              <a:t>Example: Multiple Givens</a:t>
            </a:r>
          </a:p>
          <a:p>
            <a:r>
              <a:rPr lang="en-US" sz="500" dirty="0"/>
              <a:t>  Given one thing</a:t>
            </a:r>
          </a:p>
          <a:p>
            <a:r>
              <a:rPr lang="en-US" sz="500" dirty="0"/>
              <a:t>  Given another thing</a:t>
            </a:r>
          </a:p>
          <a:p>
            <a:r>
              <a:rPr lang="en-US" sz="500" dirty="0"/>
              <a:t>  Given yet another thing</a:t>
            </a:r>
          </a:p>
          <a:p>
            <a:r>
              <a:rPr lang="en-US" sz="500" dirty="0"/>
              <a:t>  When I open my eyes</a:t>
            </a:r>
          </a:p>
          <a:p>
            <a:r>
              <a:rPr lang="en-US" sz="500" dirty="0"/>
              <a:t>  Then I should see something</a:t>
            </a:r>
          </a:p>
          <a:p>
            <a:r>
              <a:rPr lang="en-US" sz="500" dirty="0"/>
              <a:t>  Then I shouldn't see something else</a:t>
            </a:r>
          </a:p>
          <a:p>
            <a:r>
              <a:rPr lang="en-US" sz="500" dirty="0"/>
              <a:t>Or, you could make the example more fluidly structured by replacing the successive Given’s or </a:t>
            </a:r>
            <a:r>
              <a:rPr lang="en-US" sz="500" dirty="0" err="1"/>
              <a:t>Then’s</a:t>
            </a:r>
            <a:r>
              <a:rPr lang="en-US" sz="500" dirty="0"/>
              <a:t> with And’s and But’s:</a:t>
            </a:r>
          </a:p>
          <a:p>
            <a:endParaRPr lang="en-US" sz="500" dirty="0"/>
          </a:p>
          <a:p>
            <a:r>
              <a:rPr lang="en-US" sz="500" dirty="0"/>
              <a:t>Example: Multiple Givens</a:t>
            </a:r>
          </a:p>
          <a:p>
            <a:r>
              <a:rPr lang="en-US" sz="500" dirty="0"/>
              <a:t>  Given one thing</a:t>
            </a:r>
          </a:p>
          <a:p>
            <a:r>
              <a:rPr lang="en-US" sz="500" dirty="0"/>
              <a:t>  And another thing</a:t>
            </a:r>
          </a:p>
          <a:p>
            <a:r>
              <a:rPr lang="en-US" sz="500" dirty="0"/>
              <a:t>  And yet another thing</a:t>
            </a:r>
          </a:p>
          <a:p>
            <a:r>
              <a:rPr lang="en-US" sz="500" dirty="0"/>
              <a:t>  When I open my eyes</a:t>
            </a:r>
          </a:p>
          <a:p>
            <a:r>
              <a:rPr lang="en-US" sz="500" dirty="0"/>
              <a:t>  Then I should see something</a:t>
            </a:r>
          </a:p>
          <a:p>
            <a:r>
              <a:rPr lang="en-US" sz="500" dirty="0"/>
              <a:t>  But I shouldn't see something else</a:t>
            </a:r>
            <a:endParaRPr lang="pl-PL" sz="500" dirty="0"/>
          </a:p>
          <a:p>
            <a:endParaRPr lang="en-US" sz="500" dirty="0"/>
          </a:p>
        </p:txBody>
      </p:sp>
    </p:spTree>
    <p:extLst>
      <p:ext uri="{BB962C8B-B14F-4D97-AF65-F5344CB8AC3E}">
        <p14:creationId xmlns:p14="http://schemas.microsoft.com/office/powerpoint/2010/main" val="29804440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Gherkin keywords: when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sz="500" dirty="0"/>
              <a:t>Given</a:t>
            </a:r>
          </a:p>
          <a:p>
            <a:r>
              <a:rPr lang="en-US" sz="500" dirty="0"/>
              <a:t>Given steps are used to describe the initial context of the system - the scene of the scenario. It is typically something that happened in the past.</a:t>
            </a:r>
          </a:p>
          <a:p>
            <a:r>
              <a:rPr lang="en-US" sz="500" dirty="0"/>
              <a:t>When Cucumber executes a Given step, it will configure the system to be in a well-defined state, such as creating and configuring objects or adding data to a test database.</a:t>
            </a:r>
          </a:p>
          <a:p>
            <a:r>
              <a:rPr lang="en-US" sz="500" dirty="0"/>
              <a:t>The purpose of Given steps is to put the system in a known state before the user (or external system) starts interacting with the system (in the When steps). Avoid talking about user interaction in Given’s. If you were creating use cases, Given’s would be your preconditions.</a:t>
            </a:r>
          </a:p>
          <a:p>
            <a:r>
              <a:rPr lang="en-US" sz="500" dirty="0"/>
              <a:t>It’s okay to have several Given steps (use And or But for number 2 and upwards to make it more readable).</a:t>
            </a:r>
          </a:p>
          <a:p>
            <a:r>
              <a:rPr lang="en-US" sz="500" dirty="0"/>
              <a:t>Examples:</a:t>
            </a:r>
          </a:p>
          <a:p>
            <a:r>
              <a:rPr lang="en-US" sz="500" dirty="0"/>
              <a:t>Mickey and Minnie have started a game</a:t>
            </a:r>
          </a:p>
          <a:p>
            <a:r>
              <a:rPr lang="en-US" sz="500" dirty="0"/>
              <a:t>I am logged in</a:t>
            </a:r>
          </a:p>
          <a:p>
            <a:r>
              <a:rPr lang="en-US" sz="500" dirty="0"/>
              <a:t>Joe has a balance of £42</a:t>
            </a:r>
          </a:p>
          <a:p>
            <a:r>
              <a:rPr lang="en-US" sz="500" dirty="0"/>
              <a:t>When</a:t>
            </a:r>
          </a:p>
          <a:p>
            <a:r>
              <a:rPr lang="en-US" sz="500" dirty="0"/>
              <a:t>When steps are used to describe an event, or an action. This can be a person interacting with the system, or it can be an event triggered by another system.</a:t>
            </a:r>
          </a:p>
          <a:p>
            <a:r>
              <a:rPr lang="en-US" sz="500" dirty="0"/>
              <a:t>Examples:</a:t>
            </a:r>
          </a:p>
          <a:p>
            <a:r>
              <a:rPr lang="en-US" sz="500" dirty="0"/>
              <a:t>Guess a word</a:t>
            </a:r>
          </a:p>
          <a:p>
            <a:r>
              <a:rPr lang="en-US" sz="500" dirty="0"/>
              <a:t>Invite a friend</a:t>
            </a:r>
          </a:p>
          <a:p>
            <a:r>
              <a:rPr lang="en-US" sz="500" dirty="0"/>
              <a:t>Withdraw money</a:t>
            </a:r>
          </a:p>
          <a:p>
            <a:r>
              <a:rPr lang="en-US" sz="500" dirty="0"/>
              <a:t>Imagine it's 1922</a:t>
            </a:r>
          </a:p>
          <a:p>
            <a:r>
              <a:rPr lang="en-US" sz="500" dirty="0"/>
              <a:t>Most software does something people could do manually (just not as efficiently).</a:t>
            </a:r>
          </a:p>
          <a:p>
            <a:r>
              <a:rPr lang="en-US" sz="500" dirty="0"/>
              <a:t>Try hard to come up with examples that don’t make any assumptions about technology or user interface. Imagine it’s 1922, when there were no computers.</a:t>
            </a:r>
          </a:p>
          <a:p>
            <a:r>
              <a:rPr lang="en-US" sz="500" dirty="0"/>
              <a:t>Implementation details should be hidden in the step definitions.</a:t>
            </a:r>
          </a:p>
          <a:p>
            <a:r>
              <a:rPr lang="en-US" sz="500" dirty="0"/>
              <a:t>Then</a:t>
            </a:r>
          </a:p>
          <a:p>
            <a:r>
              <a:rPr lang="en-US" sz="500" dirty="0"/>
              <a:t>Then steps are used to describe an expected outcome, or result.</a:t>
            </a:r>
          </a:p>
          <a:p>
            <a:r>
              <a:rPr lang="en-US" sz="500" dirty="0"/>
              <a:t>The step definition of a Then step should use an assertion to compare the actual outcome (what the system actually does) to the expected outcome (what the step says the system is supposed to do).</a:t>
            </a:r>
          </a:p>
          <a:p>
            <a:r>
              <a:rPr lang="en-US" sz="500" dirty="0"/>
              <a:t>An outcome should be on an observable output. That is, something that comes out of the system (report, user interface, message), and not a </a:t>
            </a:r>
            <a:r>
              <a:rPr lang="en-US" sz="500" dirty="0" err="1"/>
              <a:t>behaviour</a:t>
            </a:r>
            <a:r>
              <a:rPr lang="en-US" sz="500" dirty="0"/>
              <a:t> deeply buried inside the system (like a record in a database).</a:t>
            </a:r>
          </a:p>
          <a:p>
            <a:r>
              <a:rPr lang="en-US" sz="500" dirty="0"/>
              <a:t>Examples:</a:t>
            </a:r>
          </a:p>
          <a:p>
            <a:r>
              <a:rPr lang="en-US" sz="500" dirty="0"/>
              <a:t>See that the guessed word was wrong</a:t>
            </a:r>
          </a:p>
          <a:p>
            <a:r>
              <a:rPr lang="en-US" sz="500" dirty="0"/>
              <a:t>Receive an invitation</a:t>
            </a:r>
          </a:p>
          <a:p>
            <a:r>
              <a:rPr lang="en-US" sz="500" dirty="0"/>
              <a:t>Card should be swallowed</a:t>
            </a:r>
          </a:p>
          <a:p>
            <a:r>
              <a:rPr lang="en-US" sz="500" dirty="0"/>
              <a:t>While it might be tempting to implement Then steps to look in the database - resist that temptation!</a:t>
            </a:r>
          </a:p>
          <a:p>
            <a:r>
              <a:rPr lang="en-US" sz="500" dirty="0"/>
              <a:t>You should only verify an outcome that is observable for the user (or external system), and changes to a database are usually not.</a:t>
            </a:r>
          </a:p>
          <a:p>
            <a:r>
              <a:rPr lang="en-US" sz="500" dirty="0"/>
              <a:t>And, But</a:t>
            </a:r>
          </a:p>
          <a:p>
            <a:r>
              <a:rPr lang="en-US" sz="500" dirty="0"/>
              <a:t>If you have successive Given’s or </a:t>
            </a:r>
            <a:r>
              <a:rPr lang="en-US" sz="500" dirty="0" err="1"/>
              <a:t>Then’s</a:t>
            </a:r>
            <a:r>
              <a:rPr lang="en-US" sz="500" dirty="0"/>
              <a:t>, you could write:</a:t>
            </a:r>
          </a:p>
          <a:p>
            <a:r>
              <a:rPr lang="en-US" sz="500" dirty="0"/>
              <a:t>Example: Multiple Givens</a:t>
            </a:r>
          </a:p>
          <a:p>
            <a:r>
              <a:rPr lang="en-US" sz="500" dirty="0"/>
              <a:t>  Given one thing</a:t>
            </a:r>
          </a:p>
          <a:p>
            <a:r>
              <a:rPr lang="en-US" sz="500" dirty="0"/>
              <a:t>  Given another thing</a:t>
            </a:r>
          </a:p>
          <a:p>
            <a:r>
              <a:rPr lang="en-US" sz="500" dirty="0"/>
              <a:t>  Given yet another thing</a:t>
            </a:r>
          </a:p>
          <a:p>
            <a:r>
              <a:rPr lang="en-US" sz="500" dirty="0"/>
              <a:t>  When I open my eyes</a:t>
            </a:r>
          </a:p>
          <a:p>
            <a:r>
              <a:rPr lang="en-US" sz="500" dirty="0"/>
              <a:t>  Then I should see something</a:t>
            </a:r>
          </a:p>
          <a:p>
            <a:r>
              <a:rPr lang="en-US" sz="500" dirty="0"/>
              <a:t>  Then I shouldn't see something else</a:t>
            </a:r>
          </a:p>
          <a:p>
            <a:r>
              <a:rPr lang="en-US" sz="500" dirty="0"/>
              <a:t>Or, you could make the example more fluidly structured by replacing the successive Given’s or </a:t>
            </a:r>
            <a:r>
              <a:rPr lang="en-US" sz="500" dirty="0" err="1"/>
              <a:t>Then’s</a:t>
            </a:r>
            <a:r>
              <a:rPr lang="en-US" sz="500" dirty="0"/>
              <a:t> with And’s and But’s:</a:t>
            </a:r>
          </a:p>
          <a:p>
            <a:endParaRPr lang="en-US" sz="500" dirty="0"/>
          </a:p>
          <a:p>
            <a:r>
              <a:rPr lang="en-US" sz="500" dirty="0"/>
              <a:t>Example: Multiple Givens</a:t>
            </a:r>
          </a:p>
          <a:p>
            <a:r>
              <a:rPr lang="en-US" sz="500" dirty="0"/>
              <a:t>  Given one thing</a:t>
            </a:r>
          </a:p>
          <a:p>
            <a:r>
              <a:rPr lang="en-US" sz="500" dirty="0"/>
              <a:t>  And another thing</a:t>
            </a:r>
          </a:p>
          <a:p>
            <a:r>
              <a:rPr lang="en-US" sz="500" dirty="0"/>
              <a:t>  And yet another thing</a:t>
            </a:r>
          </a:p>
          <a:p>
            <a:r>
              <a:rPr lang="en-US" sz="500" dirty="0"/>
              <a:t>  When I open my eyes</a:t>
            </a:r>
          </a:p>
          <a:p>
            <a:r>
              <a:rPr lang="en-US" sz="500" dirty="0"/>
              <a:t>  Then I should see something</a:t>
            </a:r>
          </a:p>
          <a:p>
            <a:r>
              <a:rPr lang="en-US" sz="500" dirty="0"/>
              <a:t>  But I shouldn't see something else</a:t>
            </a:r>
            <a:endParaRPr lang="pl-PL" sz="500" dirty="0"/>
          </a:p>
          <a:p>
            <a:endParaRPr lang="en-US" sz="500" dirty="0"/>
          </a:p>
        </p:txBody>
      </p:sp>
    </p:spTree>
    <p:extLst>
      <p:ext uri="{BB962C8B-B14F-4D97-AF65-F5344CB8AC3E}">
        <p14:creationId xmlns:p14="http://schemas.microsoft.com/office/powerpoint/2010/main" val="12215789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Gherkin keywords: then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sz="500" dirty="0"/>
              <a:t>Given</a:t>
            </a:r>
          </a:p>
          <a:p>
            <a:r>
              <a:rPr lang="en-US" sz="500" dirty="0"/>
              <a:t>And, </a:t>
            </a:r>
            <a:r>
              <a:rPr lang="en-US" sz="500" b="1" dirty="0"/>
              <a:t>But</a:t>
            </a:r>
          </a:p>
          <a:p>
            <a:r>
              <a:rPr lang="en-US" sz="500" dirty="0"/>
              <a:t>If you have successive Given’s or </a:t>
            </a:r>
            <a:r>
              <a:rPr lang="en-US" sz="500" dirty="0" err="1"/>
              <a:t>Then’s</a:t>
            </a:r>
            <a:r>
              <a:rPr lang="en-US" sz="500" dirty="0"/>
              <a:t>, you could write:</a:t>
            </a:r>
          </a:p>
          <a:p>
            <a:r>
              <a:rPr lang="en-US" sz="500" dirty="0"/>
              <a:t>Example: Multiple Givens</a:t>
            </a:r>
          </a:p>
          <a:p>
            <a:r>
              <a:rPr lang="en-US" sz="500" dirty="0"/>
              <a:t>  Given one thing</a:t>
            </a:r>
          </a:p>
          <a:p>
            <a:r>
              <a:rPr lang="en-US" sz="500" dirty="0"/>
              <a:t>  Given another thing</a:t>
            </a:r>
          </a:p>
          <a:p>
            <a:r>
              <a:rPr lang="en-US" sz="500" dirty="0"/>
              <a:t>  Given yet another thing</a:t>
            </a:r>
          </a:p>
          <a:p>
            <a:r>
              <a:rPr lang="en-US" sz="500" dirty="0"/>
              <a:t>  When I open my eyes</a:t>
            </a:r>
          </a:p>
          <a:p>
            <a:r>
              <a:rPr lang="en-US" sz="500" dirty="0"/>
              <a:t>  Then I should see something</a:t>
            </a:r>
          </a:p>
          <a:p>
            <a:r>
              <a:rPr lang="en-US" sz="500" dirty="0"/>
              <a:t>  Then I shouldn't see something else</a:t>
            </a:r>
          </a:p>
          <a:p>
            <a:r>
              <a:rPr lang="en-US" sz="500" dirty="0"/>
              <a:t>Or, you could make the example more fluidly structured by replacing the successive Given’s or </a:t>
            </a:r>
            <a:r>
              <a:rPr lang="en-US" sz="500" dirty="0" err="1"/>
              <a:t>Then’s</a:t>
            </a:r>
            <a:r>
              <a:rPr lang="en-US" sz="500" dirty="0"/>
              <a:t> with And’s and But’s:</a:t>
            </a:r>
          </a:p>
          <a:p>
            <a:endParaRPr lang="en-US" sz="500" dirty="0"/>
          </a:p>
          <a:p>
            <a:r>
              <a:rPr lang="en-US" sz="500" dirty="0"/>
              <a:t>Example: Multiple Givens</a:t>
            </a:r>
          </a:p>
          <a:p>
            <a:r>
              <a:rPr lang="en-US" sz="500" dirty="0"/>
              <a:t>  Given one thing</a:t>
            </a:r>
          </a:p>
          <a:p>
            <a:r>
              <a:rPr lang="en-US" sz="500" dirty="0"/>
              <a:t>  And another thing</a:t>
            </a:r>
          </a:p>
          <a:p>
            <a:r>
              <a:rPr lang="en-US" sz="500" dirty="0"/>
              <a:t>  And yet another thing</a:t>
            </a:r>
          </a:p>
          <a:p>
            <a:r>
              <a:rPr lang="en-US" sz="500" dirty="0"/>
              <a:t>  When I open my eyes</a:t>
            </a:r>
          </a:p>
          <a:p>
            <a:r>
              <a:rPr lang="en-US" sz="500" dirty="0"/>
              <a:t>  Then I should see something</a:t>
            </a:r>
          </a:p>
          <a:p>
            <a:r>
              <a:rPr lang="en-US" sz="500" dirty="0"/>
              <a:t>  But I shouldn't see something else</a:t>
            </a:r>
            <a:endParaRPr lang="pl-PL" sz="500" dirty="0"/>
          </a:p>
          <a:p>
            <a:endParaRPr lang="en-US" sz="500" dirty="0"/>
          </a:p>
        </p:txBody>
      </p:sp>
    </p:spTree>
    <p:extLst>
      <p:ext uri="{BB962C8B-B14F-4D97-AF65-F5344CB8AC3E}">
        <p14:creationId xmlns:p14="http://schemas.microsoft.com/office/powerpoint/2010/main" val="21143404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Gherkin keywords: AND</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sz="500" dirty="0"/>
              <a:t>Given</a:t>
            </a:r>
          </a:p>
          <a:p>
            <a:r>
              <a:rPr lang="en-US" sz="500" dirty="0"/>
              <a:t>And, </a:t>
            </a:r>
            <a:r>
              <a:rPr lang="en-US" sz="500" b="1" dirty="0"/>
              <a:t>But</a:t>
            </a:r>
          </a:p>
          <a:p>
            <a:r>
              <a:rPr lang="en-US" sz="500" dirty="0"/>
              <a:t>If you have successive Given’s or </a:t>
            </a:r>
            <a:r>
              <a:rPr lang="en-US" sz="500" dirty="0" err="1"/>
              <a:t>Then’s</a:t>
            </a:r>
            <a:r>
              <a:rPr lang="en-US" sz="500" dirty="0"/>
              <a:t>, you could write:</a:t>
            </a:r>
          </a:p>
          <a:p>
            <a:r>
              <a:rPr lang="en-US" sz="500" dirty="0"/>
              <a:t>Example: Multiple Givens</a:t>
            </a:r>
          </a:p>
          <a:p>
            <a:r>
              <a:rPr lang="en-US" sz="500" dirty="0"/>
              <a:t>  Given one thing</a:t>
            </a:r>
          </a:p>
          <a:p>
            <a:r>
              <a:rPr lang="en-US" sz="500" dirty="0"/>
              <a:t>  Given another thing</a:t>
            </a:r>
          </a:p>
          <a:p>
            <a:r>
              <a:rPr lang="en-US" sz="500" dirty="0"/>
              <a:t>  Given yet another thing</a:t>
            </a:r>
          </a:p>
          <a:p>
            <a:r>
              <a:rPr lang="en-US" sz="500" dirty="0"/>
              <a:t>  When I open my eyes</a:t>
            </a:r>
          </a:p>
          <a:p>
            <a:r>
              <a:rPr lang="en-US" sz="500" dirty="0"/>
              <a:t>  Then I should see something</a:t>
            </a:r>
          </a:p>
          <a:p>
            <a:r>
              <a:rPr lang="en-US" sz="500" dirty="0"/>
              <a:t>  Then I shouldn't see something else</a:t>
            </a:r>
          </a:p>
          <a:p>
            <a:r>
              <a:rPr lang="en-US" sz="500" dirty="0"/>
              <a:t>Or, you could make the example more fluidly structured by replacing the successive Given’s or </a:t>
            </a:r>
            <a:r>
              <a:rPr lang="en-US" sz="500" dirty="0" err="1"/>
              <a:t>Then’s</a:t>
            </a:r>
            <a:r>
              <a:rPr lang="en-US" sz="500" dirty="0"/>
              <a:t> with And’s and But’s:</a:t>
            </a:r>
          </a:p>
          <a:p>
            <a:endParaRPr lang="en-US" sz="500" dirty="0"/>
          </a:p>
          <a:p>
            <a:r>
              <a:rPr lang="en-US" sz="500" dirty="0"/>
              <a:t>Example: Multiple Givens</a:t>
            </a:r>
          </a:p>
          <a:p>
            <a:r>
              <a:rPr lang="en-US" sz="500" dirty="0"/>
              <a:t>  Given one thing</a:t>
            </a:r>
          </a:p>
          <a:p>
            <a:r>
              <a:rPr lang="en-US" sz="500" dirty="0"/>
              <a:t>  And another thing</a:t>
            </a:r>
          </a:p>
          <a:p>
            <a:r>
              <a:rPr lang="en-US" sz="500" dirty="0"/>
              <a:t>  And yet another thing</a:t>
            </a:r>
          </a:p>
          <a:p>
            <a:r>
              <a:rPr lang="en-US" sz="500" dirty="0"/>
              <a:t>  When I open my eyes</a:t>
            </a:r>
          </a:p>
          <a:p>
            <a:r>
              <a:rPr lang="en-US" sz="500" dirty="0"/>
              <a:t>  Then I should see something</a:t>
            </a:r>
          </a:p>
          <a:p>
            <a:r>
              <a:rPr lang="en-US" sz="500" dirty="0"/>
              <a:t>  But I shouldn't see something else</a:t>
            </a:r>
            <a:endParaRPr lang="pl-PL" sz="500" dirty="0"/>
          </a:p>
          <a:p>
            <a:endParaRPr lang="en-US" sz="500" dirty="0"/>
          </a:p>
        </p:txBody>
      </p:sp>
    </p:spTree>
    <p:extLst>
      <p:ext uri="{BB962C8B-B14F-4D97-AF65-F5344CB8AC3E}">
        <p14:creationId xmlns:p14="http://schemas.microsoft.com/office/powerpoint/2010/main" val="32891158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Example scenario</a:t>
            </a:r>
            <a:endParaRPr lang="en-US" dirty="0"/>
          </a:p>
        </p:txBody>
      </p:sp>
      <p:sp>
        <p:nvSpPr>
          <p:cNvPr id="4" name="Rectangle 1">
            <a:extLst>
              <a:ext uri="{FF2B5EF4-FFF2-40B4-BE49-F238E27FC236}">
                <a16:creationId xmlns:a16="http://schemas.microsoft.com/office/drawing/2014/main" id="{A0DFB127-CB7A-094E-2A57-27D8C272ECB3}"/>
              </a:ext>
            </a:extLst>
          </p:cNvPr>
          <p:cNvSpPr>
            <a:spLocks noGrp="1" noChangeArrowheads="1"/>
          </p:cNvSpPr>
          <p:nvPr>
            <p:ph type="body" sz="quarter" idx="10"/>
          </p:nvPr>
        </p:nvSpPr>
        <p:spPr bwMode="auto">
          <a:xfrm>
            <a:off x="404813" y="2607761"/>
            <a:ext cx="4067780" cy="263149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l-PL" altLang="pl-PL" sz="900" b="0" i="0" u="none" strike="noStrike" cap="none" normalizeH="0" baseline="0" dirty="0">
                <a:ln>
                  <a:noFill/>
                </a:ln>
                <a:solidFill>
                  <a:srgbClr val="0000F0"/>
                </a:solidFill>
                <a:effectLst/>
                <a:latin typeface="Consolas" panose="020B0609020204030204" pitchFamily="49" charset="0"/>
              </a:rPr>
              <a:t>Feature:</a:t>
            </a:r>
            <a:r>
              <a:rPr kumimoji="0" lang="pl-PL" altLang="pl-PL" sz="900" b="0" i="0" u="none" strike="noStrike" cap="none" normalizeH="0" baseline="0" dirty="0">
                <a:ln>
                  <a:noFill/>
                </a:ln>
                <a:solidFill>
                  <a:srgbClr val="3F3F3F"/>
                </a:solidFill>
                <a:effectLst/>
                <a:latin typeface="Consolas" panose="020B0609020204030204" pitchFamily="49" charset="0"/>
              </a:rPr>
              <a:t> Account Holder withdraws cash</a:t>
            </a:r>
            <a:br>
              <a:rPr kumimoji="0" lang="pl-PL" altLang="pl-PL" sz="800" b="0" i="0" u="none" strike="noStrike" cap="none" normalizeH="0" baseline="0" dirty="0">
                <a:ln>
                  <a:noFill/>
                </a:ln>
                <a:solidFill>
                  <a:schemeClr val="tx1"/>
                </a:solidFill>
                <a:effectLst/>
              </a:rPr>
            </a:br>
            <a:r>
              <a:rPr kumimoji="0" lang="pl-PL" altLang="pl-PL" sz="900" b="0" i="0" u="none" strike="noStrike" cap="none" normalizeH="0" baseline="0" dirty="0">
                <a:ln>
                  <a:noFill/>
                </a:ln>
                <a:solidFill>
                  <a:srgbClr val="3F3F3F"/>
                </a:solidFill>
                <a:effectLst/>
                <a:latin typeface="Consolas" panose="020B0609020204030204" pitchFamily="49" charset="0"/>
              </a:rPr>
              <a:t> </a:t>
            </a:r>
            <a:br>
              <a:rPr kumimoji="0" lang="pl-PL" altLang="pl-PL" sz="800" b="0" i="0" u="none" strike="noStrike" cap="none" normalizeH="0" baseline="0" dirty="0">
                <a:ln>
                  <a:noFill/>
                </a:ln>
                <a:solidFill>
                  <a:schemeClr val="tx1"/>
                </a:solidFill>
                <a:effectLst/>
              </a:rPr>
            </a:br>
            <a:r>
              <a:rPr kumimoji="0" lang="pl-PL" altLang="pl-PL" sz="900" b="0" i="0" u="none" strike="noStrike" cap="none" normalizeH="0" baseline="0" dirty="0">
                <a:ln>
                  <a:noFill/>
                </a:ln>
                <a:solidFill>
                  <a:srgbClr val="0000F0"/>
                </a:solidFill>
                <a:effectLst/>
                <a:latin typeface="Consolas" panose="020B0609020204030204" pitchFamily="49" charset="0"/>
              </a:rPr>
              <a:t>Scenario:</a:t>
            </a:r>
            <a:r>
              <a:rPr kumimoji="0" lang="pl-PL" altLang="pl-PL" sz="900" b="0" i="0" u="none" strike="noStrike" cap="none" normalizeH="0" baseline="0" dirty="0">
                <a:ln>
                  <a:noFill/>
                </a:ln>
                <a:solidFill>
                  <a:srgbClr val="3F3F3F"/>
                </a:solidFill>
                <a:effectLst/>
                <a:latin typeface="Consolas" panose="020B0609020204030204" pitchFamily="49" charset="0"/>
              </a:rPr>
              <a:t> Account has sufficient funds</a:t>
            </a:r>
            <a:br>
              <a:rPr kumimoji="0" lang="pl-PL" altLang="pl-PL" sz="800" b="0" i="0" u="none" strike="noStrike" cap="none" normalizeH="0" baseline="0" dirty="0">
                <a:ln>
                  <a:noFill/>
                </a:ln>
                <a:solidFill>
                  <a:schemeClr val="tx1"/>
                </a:solidFill>
                <a:effectLst/>
              </a:rPr>
            </a:br>
            <a:r>
              <a:rPr kumimoji="0" lang="pl-PL" altLang="pl-PL" sz="900" b="0" i="0" u="none" strike="noStrike" cap="none" normalizeH="0" baseline="0" dirty="0">
                <a:ln>
                  <a:noFill/>
                </a:ln>
                <a:solidFill>
                  <a:srgbClr val="3F3F3F"/>
                </a:solidFill>
                <a:effectLst/>
                <a:latin typeface="Consolas" panose="020B0609020204030204" pitchFamily="49" charset="0"/>
              </a:rPr>
              <a:t>    </a:t>
            </a:r>
            <a:r>
              <a:rPr kumimoji="0" lang="pl-PL" altLang="pl-PL" sz="900" b="0" i="0" u="none" strike="noStrike" cap="none" normalizeH="0" baseline="0" dirty="0">
                <a:ln>
                  <a:noFill/>
                </a:ln>
                <a:solidFill>
                  <a:srgbClr val="0000F0"/>
                </a:solidFill>
                <a:effectLst/>
                <a:latin typeface="Consolas" panose="020B0609020204030204" pitchFamily="49" charset="0"/>
              </a:rPr>
              <a:t>Given</a:t>
            </a:r>
            <a:r>
              <a:rPr kumimoji="0" lang="pl-PL" altLang="pl-PL" sz="900" b="0" i="0" u="none" strike="noStrike" cap="none" normalizeH="0" baseline="0" dirty="0">
                <a:ln>
                  <a:noFill/>
                </a:ln>
                <a:solidFill>
                  <a:srgbClr val="3F3F3F"/>
                </a:solidFill>
                <a:effectLst/>
                <a:latin typeface="Consolas" panose="020B0609020204030204" pitchFamily="49" charset="0"/>
              </a:rPr>
              <a:t> The account balance is $100</a:t>
            </a:r>
            <a:br>
              <a:rPr kumimoji="0" lang="pl-PL" altLang="pl-PL" sz="800" b="0" i="0" u="none" strike="noStrike" cap="none" normalizeH="0" baseline="0" dirty="0">
                <a:ln>
                  <a:noFill/>
                </a:ln>
                <a:solidFill>
                  <a:schemeClr val="tx1"/>
                </a:solidFill>
                <a:effectLst/>
              </a:rPr>
            </a:br>
            <a:r>
              <a:rPr kumimoji="0" lang="pl-PL" altLang="pl-PL" sz="900" b="0" i="0" u="none" strike="noStrike" cap="none" normalizeH="0" baseline="0" dirty="0">
                <a:ln>
                  <a:noFill/>
                </a:ln>
                <a:solidFill>
                  <a:srgbClr val="3F3F3F"/>
                </a:solidFill>
                <a:effectLst/>
                <a:latin typeface="Consolas" panose="020B0609020204030204" pitchFamily="49" charset="0"/>
              </a:rPr>
              <a:t>      </a:t>
            </a:r>
            <a:r>
              <a:rPr kumimoji="0" lang="pl-PL" altLang="pl-PL" sz="900" b="0" i="0" u="none" strike="noStrike" cap="none" normalizeH="0" baseline="0" dirty="0">
                <a:ln>
                  <a:noFill/>
                </a:ln>
                <a:solidFill>
                  <a:srgbClr val="0000F0"/>
                </a:solidFill>
                <a:effectLst/>
                <a:latin typeface="Consolas" panose="020B0609020204030204" pitchFamily="49" charset="0"/>
              </a:rPr>
              <a:t>And</a:t>
            </a:r>
            <a:r>
              <a:rPr kumimoji="0" lang="pl-PL" altLang="pl-PL" sz="900" b="0" i="0" u="none" strike="noStrike" cap="none" normalizeH="0" baseline="0" dirty="0">
                <a:ln>
                  <a:noFill/>
                </a:ln>
                <a:solidFill>
                  <a:srgbClr val="3F3F3F"/>
                </a:solidFill>
                <a:effectLst/>
                <a:latin typeface="Consolas" panose="020B0609020204030204" pitchFamily="49" charset="0"/>
              </a:rPr>
              <a:t> the card is valid</a:t>
            </a:r>
            <a:br>
              <a:rPr kumimoji="0" lang="pl-PL" altLang="pl-PL" sz="800" b="0" i="0" u="none" strike="noStrike" cap="none" normalizeH="0" baseline="0" dirty="0">
                <a:ln>
                  <a:noFill/>
                </a:ln>
                <a:solidFill>
                  <a:schemeClr val="tx1"/>
                </a:solidFill>
                <a:effectLst/>
              </a:rPr>
            </a:br>
            <a:r>
              <a:rPr kumimoji="0" lang="pl-PL" altLang="pl-PL" sz="900" b="0" i="0" u="none" strike="noStrike" cap="none" normalizeH="0" baseline="0" dirty="0">
                <a:ln>
                  <a:noFill/>
                </a:ln>
                <a:solidFill>
                  <a:srgbClr val="3F3F3F"/>
                </a:solidFill>
                <a:effectLst/>
                <a:latin typeface="Consolas" panose="020B0609020204030204" pitchFamily="49" charset="0"/>
              </a:rPr>
              <a:t>      </a:t>
            </a:r>
            <a:r>
              <a:rPr kumimoji="0" lang="pl-PL" altLang="pl-PL" sz="900" b="0" i="0" u="none" strike="noStrike" cap="none" normalizeH="0" baseline="0" dirty="0">
                <a:ln>
                  <a:noFill/>
                </a:ln>
                <a:solidFill>
                  <a:srgbClr val="0000F0"/>
                </a:solidFill>
                <a:effectLst/>
                <a:latin typeface="Consolas" panose="020B0609020204030204" pitchFamily="49" charset="0"/>
              </a:rPr>
              <a:t>And</a:t>
            </a:r>
            <a:r>
              <a:rPr kumimoji="0" lang="pl-PL" altLang="pl-PL" sz="900" b="0" i="0" u="none" strike="noStrike" cap="none" normalizeH="0" baseline="0" dirty="0">
                <a:ln>
                  <a:noFill/>
                </a:ln>
                <a:solidFill>
                  <a:srgbClr val="3F3F3F"/>
                </a:solidFill>
                <a:effectLst/>
                <a:latin typeface="Consolas" panose="020B0609020204030204" pitchFamily="49" charset="0"/>
              </a:rPr>
              <a:t> the machine contains enough money</a:t>
            </a:r>
            <a:br>
              <a:rPr kumimoji="0" lang="pl-PL" altLang="pl-PL" sz="800" b="0" i="0" u="none" strike="noStrike" cap="none" normalizeH="0" baseline="0" dirty="0">
                <a:ln>
                  <a:noFill/>
                </a:ln>
                <a:solidFill>
                  <a:schemeClr val="tx1"/>
                </a:solidFill>
                <a:effectLst/>
              </a:rPr>
            </a:br>
            <a:r>
              <a:rPr kumimoji="0" lang="pl-PL" altLang="pl-PL" sz="900" b="0" i="0" u="none" strike="noStrike" cap="none" normalizeH="0" baseline="0" dirty="0">
                <a:ln>
                  <a:noFill/>
                </a:ln>
                <a:solidFill>
                  <a:srgbClr val="3F3F3F"/>
                </a:solidFill>
                <a:effectLst/>
                <a:latin typeface="Consolas" panose="020B0609020204030204" pitchFamily="49" charset="0"/>
              </a:rPr>
              <a:t>     </a:t>
            </a:r>
            <a:r>
              <a:rPr kumimoji="0" lang="pl-PL" altLang="pl-PL" sz="900" b="0" i="0" u="none" strike="noStrike" cap="none" normalizeH="0" baseline="0" dirty="0">
                <a:ln>
                  <a:noFill/>
                </a:ln>
                <a:solidFill>
                  <a:srgbClr val="0000F0"/>
                </a:solidFill>
                <a:effectLst/>
                <a:latin typeface="Consolas" panose="020B0609020204030204" pitchFamily="49" charset="0"/>
              </a:rPr>
              <a:t>When</a:t>
            </a:r>
            <a:r>
              <a:rPr kumimoji="0" lang="pl-PL" altLang="pl-PL" sz="900" b="0" i="0" u="none" strike="noStrike" cap="none" normalizeH="0" baseline="0" dirty="0">
                <a:ln>
                  <a:noFill/>
                </a:ln>
                <a:solidFill>
                  <a:srgbClr val="3F3F3F"/>
                </a:solidFill>
                <a:effectLst/>
                <a:latin typeface="Consolas" panose="020B0609020204030204" pitchFamily="49" charset="0"/>
              </a:rPr>
              <a:t> the Account Holder requests $20</a:t>
            </a:r>
            <a:br>
              <a:rPr kumimoji="0" lang="pl-PL" altLang="pl-PL" sz="800" b="0" i="0" u="none" strike="noStrike" cap="none" normalizeH="0" baseline="0" dirty="0">
                <a:ln>
                  <a:noFill/>
                </a:ln>
                <a:solidFill>
                  <a:schemeClr val="tx1"/>
                </a:solidFill>
                <a:effectLst/>
              </a:rPr>
            </a:br>
            <a:r>
              <a:rPr kumimoji="0" lang="pl-PL" altLang="pl-PL" sz="900" b="0" i="0" u="none" strike="noStrike" cap="none" normalizeH="0" baseline="0" dirty="0">
                <a:ln>
                  <a:noFill/>
                </a:ln>
                <a:solidFill>
                  <a:srgbClr val="3F3F3F"/>
                </a:solidFill>
                <a:effectLst/>
                <a:latin typeface="Consolas" panose="020B0609020204030204" pitchFamily="49" charset="0"/>
              </a:rPr>
              <a:t>     </a:t>
            </a:r>
            <a:r>
              <a:rPr kumimoji="0" lang="pl-PL" altLang="pl-PL" sz="900" b="0" i="0" u="none" strike="noStrike" cap="none" normalizeH="0" baseline="0" dirty="0">
                <a:ln>
                  <a:noFill/>
                </a:ln>
                <a:solidFill>
                  <a:srgbClr val="0000F0"/>
                </a:solidFill>
                <a:effectLst/>
                <a:latin typeface="Consolas" panose="020B0609020204030204" pitchFamily="49" charset="0"/>
              </a:rPr>
              <a:t>Then</a:t>
            </a:r>
            <a:r>
              <a:rPr kumimoji="0" lang="pl-PL" altLang="pl-PL" sz="900" b="0" i="0" u="none" strike="noStrike" cap="none" normalizeH="0" baseline="0" dirty="0">
                <a:ln>
                  <a:noFill/>
                </a:ln>
                <a:solidFill>
                  <a:srgbClr val="3F3F3F"/>
                </a:solidFill>
                <a:effectLst/>
                <a:latin typeface="Consolas" panose="020B0609020204030204" pitchFamily="49" charset="0"/>
              </a:rPr>
              <a:t> the ATM should dispense $20</a:t>
            </a:r>
            <a:br>
              <a:rPr kumimoji="0" lang="pl-PL" altLang="pl-PL" sz="800" b="0" i="0" u="none" strike="noStrike" cap="none" normalizeH="0" baseline="0" dirty="0">
                <a:ln>
                  <a:noFill/>
                </a:ln>
                <a:solidFill>
                  <a:schemeClr val="tx1"/>
                </a:solidFill>
                <a:effectLst/>
              </a:rPr>
            </a:br>
            <a:r>
              <a:rPr kumimoji="0" lang="pl-PL" altLang="pl-PL" sz="900" b="0" i="0" u="none" strike="noStrike" cap="none" normalizeH="0" baseline="0" dirty="0">
                <a:ln>
                  <a:noFill/>
                </a:ln>
                <a:solidFill>
                  <a:srgbClr val="3F3F3F"/>
                </a:solidFill>
                <a:effectLst/>
                <a:latin typeface="Consolas" panose="020B0609020204030204" pitchFamily="49" charset="0"/>
              </a:rPr>
              <a:t>      </a:t>
            </a:r>
            <a:r>
              <a:rPr kumimoji="0" lang="pl-PL" altLang="pl-PL" sz="900" b="0" i="0" u="none" strike="noStrike" cap="none" normalizeH="0" baseline="0" dirty="0">
                <a:ln>
                  <a:noFill/>
                </a:ln>
                <a:solidFill>
                  <a:srgbClr val="0000F0"/>
                </a:solidFill>
                <a:effectLst/>
                <a:latin typeface="Consolas" panose="020B0609020204030204" pitchFamily="49" charset="0"/>
              </a:rPr>
              <a:t>And</a:t>
            </a:r>
            <a:r>
              <a:rPr kumimoji="0" lang="pl-PL" altLang="pl-PL" sz="900" b="0" i="0" u="none" strike="noStrike" cap="none" normalizeH="0" baseline="0" dirty="0">
                <a:ln>
                  <a:noFill/>
                </a:ln>
                <a:solidFill>
                  <a:srgbClr val="3F3F3F"/>
                </a:solidFill>
                <a:effectLst/>
                <a:latin typeface="Consolas" panose="020B0609020204030204" pitchFamily="49" charset="0"/>
              </a:rPr>
              <a:t> the account balance should be $80</a:t>
            </a:r>
            <a:br>
              <a:rPr kumimoji="0" lang="pl-PL" altLang="pl-PL" sz="800" b="0" i="0" u="none" strike="noStrike" cap="none" normalizeH="0" baseline="0" dirty="0">
                <a:ln>
                  <a:noFill/>
                </a:ln>
                <a:solidFill>
                  <a:schemeClr val="tx1"/>
                </a:solidFill>
                <a:effectLst/>
              </a:rPr>
            </a:br>
            <a:r>
              <a:rPr kumimoji="0" lang="pl-PL" altLang="pl-PL" sz="900" b="0" i="0" u="none" strike="noStrike" cap="none" normalizeH="0" baseline="0" dirty="0">
                <a:ln>
                  <a:noFill/>
                </a:ln>
                <a:solidFill>
                  <a:srgbClr val="3F3F3F"/>
                </a:solidFill>
                <a:effectLst/>
                <a:latin typeface="Consolas" panose="020B0609020204030204" pitchFamily="49" charset="0"/>
              </a:rPr>
              <a:t>      </a:t>
            </a:r>
            <a:r>
              <a:rPr kumimoji="0" lang="pl-PL" altLang="pl-PL" sz="900" b="0" i="0" u="none" strike="noStrike" cap="none" normalizeH="0" baseline="0" dirty="0">
                <a:ln>
                  <a:noFill/>
                </a:ln>
                <a:solidFill>
                  <a:srgbClr val="0000F0"/>
                </a:solidFill>
                <a:effectLst/>
                <a:latin typeface="Consolas" panose="020B0609020204030204" pitchFamily="49" charset="0"/>
              </a:rPr>
              <a:t>And</a:t>
            </a:r>
            <a:r>
              <a:rPr kumimoji="0" lang="pl-PL" altLang="pl-PL" sz="900" b="0" i="0" u="none" strike="noStrike" cap="none" normalizeH="0" baseline="0" dirty="0">
                <a:ln>
                  <a:noFill/>
                </a:ln>
                <a:solidFill>
                  <a:srgbClr val="3F3F3F"/>
                </a:solidFill>
                <a:effectLst/>
                <a:latin typeface="Consolas" panose="020B0609020204030204" pitchFamily="49" charset="0"/>
              </a:rPr>
              <a:t> the card shoul</a:t>
            </a:r>
            <a:r>
              <a:rPr kumimoji="0" lang="en-US" altLang="pl-PL" sz="900" b="0" i="0" u="none" strike="noStrike" cap="none" normalizeH="0" baseline="0" dirty="0">
                <a:ln>
                  <a:noFill/>
                </a:ln>
                <a:solidFill>
                  <a:srgbClr val="3F3F3F"/>
                </a:solidFill>
                <a:effectLst/>
                <a:latin typeface="Consolas" panose="020B0609020204030204" pitchFamily="49" charset="0"/>
              </a:rPr>
              <a:t>Feature: Account Holder withdraws cash</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pl-PL" sz="900" b="0" i="0" u="none" strike="noStrike" cap="none" normalizeH="0" baseline="0" dirty="0">
                <a:ln>
                  <a:noFill/>
                </a:ln>
                <a:solidFill>
                  <a:srgbClr val="3F3F3F"/>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pl-PL" sz="900" b="0" i="0" u="none" strike="noStrike" cap="none" normalizeH="0" baseline="0" dirty="0">
                <a:ln>
                  <a:noFill/>
                </a:ln>
                <a:solidFill>
                  <a:srgbClr val="3F3F3F"/>
                </a:solidFill>
                <a:effectLst/>
                <a:latin typeface="Consolas" panose="020B0609020204030204" pitchFamily="49" charset="0"/>
              </a:rPr>
              <a:t>Scenario: Account has sufficient funds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pl-PL" sz="900" b="0" i="0" u="none" strike="noStrike" cap="none" normalizeH="0" baseline="0" dirty="0">
                <a:ln>
                  <a:noFill/>
                </a:ln>
                <a:solidFill>
                  <a:srgbClr val="3F3F3F"/>
                </a:solidFill>
                <a:effectLst/>
                <a:latin typeface="Consolas" panose="020B0609020204030204" pitchFamily="49" charset="0"/>
              </a:rPr>
              <a:t>    Given The account balance is $100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pl-PL" sz="900" b="0" i="0" u="none" strike="noStrike" cap="none" normalizeH="0" baseline="0" dirty="0">
                <a:ln>
                  <a:noFill/>
                </a:ln>
                <a:solidFill>
                  <a:srgbClr val="3F3F3F"/>
                </a:solidFill>
                <a:effectLst/>
                <a:latin typeface="Consolas" panose="020B0609020204030204" pitchFamily="49" charset="0"/>
              </a:rPr>
              <a:t>      And the card is valid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pl-PL" sz="900" b="0" i="0" u="none" strike="noStrike" cap="none" normalizeH="0" baseline="0" dirty="0">
                <a:ln>
                  <a:noFill/>
                </a:ln>
                <a:solidFill>
                  <a:srgbClr val="3F3F3F"/>
                </a:solidFill>
                <a:effectLst/>
                <a:latin typeface="Consolas" panose="020B0609020204030204" pitchFamily="49" charset="0"/>
              </a:rPr>
              <a:t>      And the machine contains enough money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pl-PL" sz="900" b="0" i="0" u="none" strike="noStrike" cap="none" normalizeH="0" baseline="0" dirty="0">
                <a:ln>
                  <a:noFill/>
                </a:ln>
                <a:solidFill>
                  <a:srgbClr val="3F3F3F"/>
                </a:solidFill>
                <a:effectLst/>
                <a:latin typeface="Consolas" panose="020B0609020204030204" pitchFamily="49" charset="0"/>
              </a:rPr>
              <a:t>     When the Account Holder requests $20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pl-PL" sz="900" b="0" i="0" u="none" strike="noStrike" cap="none" normalizeH="0" baseline="0" dirty="0">
                <a:ln>
                  <a:noFill/>
                </a:ln>
                <a:solidFill>
                  <a:srgbClr val="3F3F3F"/>
                </a:solidFill>
                <a:effectLst/>
                <a:latin typeface="Consolas" panose="020B0609020204030204" pitchFamily="49" charset="0"/>
              </a:rPr>
              <a:t>     Then the ATM should dispense $20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pl-PL" sz="900" b="0" i="0" u="none" strike="noStrike" cap="none" normalizeH="0" baseline="0" dirty="0">
                <a:ln>
                  <a:noFill/>
                </a:ln>
                <a:solidFill>
                  <a:srgbClr val="3F3F3F"/>
                </a:solidFill>
                <a:effectLst/>
                <a:latin typeface="Consolas" panose="020B0609020204030204" pitchFamily="49" charset="0"/>
              </a:rPr>
              <a:t>      And the account balance should be $80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pl-PL" sz="900" b="0" i="0" u="none" strike="noStrike" cap="none" normalizeH="0" baseline="0" dirty="0">
                <a:ln>
                  <a:noFill/>
                </a:ln>
                <a:solidFill>
                  <a:srgbClr val="3F3F3F"/>
                </a:solidFill>
                <a:effectLst/>
                <a:latin typeface="Consolas" panose="020B0609020204030204" pitchFamily="49" charset="0"/>
              </a:rPr>
              <a:t>      And the card should be returned</a:t>
            </a:r>
            <a:r>
              <a:rPr kumimoji="0" lang="pl-PL" altLang="pl-PL" sz="900" b="0" i="0" u="none" strike="noStrike" cap="none" normalizeH="0" baseline="0" dirty="0">
                <a:ln>
                  <a:noFill/>
                </a:ln>
                <a:solidFill>
                  <a:srgbClr val="3F3F3F"/>
                </a:solidFill>
                <a:effectLst/>
                <a:latin typeface="Consolas" panose="020B0609020204030204" pitchFamily="49" charset="0"/>
              </a:rPr>
              <a:t>d be returned</a:t>
            </a:r>
            <a:r>
              <a:rPr kumimoji="0" lang="pl-PL" altLang="pl-PL" sz="800" b="0" i="0" u="none" strike="noStrike" cap="none" normalizeH="0" baseline="0" dirty="0">
                <a:ln>
                  <a:noFill/>
                </a:ln>
                <a:solidFill>
                  <a:schemeClr val="tx1"/>
                </a:solidFill>
                <a:effectLst/>
              </a:rPr>
              <a:t> </a:t>
            </a:r>
            <a:endParaRPr kumimoji="0" lang="pl-PL" altLang="pl-P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36281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0771" y="1001031"/>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1" y="2997319"/>
            <a:ext cx="12192000"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QUESTions?</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200" y="6002795"/>
            <a:ext cx="11277600" cy="822325"/>
          </a:xfrm>
        </p:spPr>
        <p:txBody>
          <a:bodyPr/>
          <a:lstStyle/>
          <a:p>
            <a:pPr algn="r"/>
            <a:r>
              <a:rPr lang="en-US" dirty="0"/>
              <a:t>capgemini.com</a:t>
            </a:r>
          </a:p>
        </p:txBody>
      </p:sp>
    </p:spTree>
    <p:extLst>
      <p:ext uri="{BB962C8B-B14F-4D97-AF65-F5344CB8AC3E}">
        <p14:creationId xmlns:p14="http://schemas.microsoft.com/office/powerpoint/2010/main" val="3870580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5072" y="1037835"/>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0" y="3030199"/>
            <a:ext cx="12192000"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QUiz</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199" y="6035675"/>
            <a:ext cx="11277600" cy="822325"/>
          </a:xfrm>
        </p:spPr>
        <p:txBody>
          <a:bodyPr/>
          <a:lstStyle/>
          <a:p>
            <a:pPr algn="r"/>
            <a:r>
              <a:rPr lang="en-US" dirty="0"/>
              <a:t>capgemini.com</a:t>
            </a:r>
          </a:p>
        </p:txBody>
      </p:sp>
      <p:sp>
        <p:nvSpPr>
          <p:cNvPr id="2" name="TextBox 1">
            <a:extLst>
              <a:ext uri="{FF2B5EF4-FFF2-40B4-BE49-F238E27FC236}">
                <a16:creationId xmlns:a16="http://schemas.microsoft.com/office/drawing/2014/main" id="{A0FB2401-DF25-3BD4-3671-A2398FE71806}"/>
              </a:ext>
            </a:extLst>
          </p:cNvPr>
          <p:cNvSpPr txBox="1"/>
          <p:nvPr/>
        </p:nvSpPr>
        <p:spPr>
          <a:xfrm>
            <a:off x="780968" y="3891973"/>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srgbClr val="FFFFFF"/>
                </a:solidFill>
                <a:effectLst/>
                <a:uLnTx/>
                <a:uFillTx/>
                <a:latin typeface="Ubuntu"/>
                <a:ea typeface="+mn-ea"/>
                <a:cs typeface="+mn-cs"/>
                <a:hlinkClick r:id="rId3"/>
              </a:rPr>
              <a:t>Click here!</a:t>
            </a:r>
            <a:endParaRPr kumimoji="0" lang="en-US" sz="3600" b="0" i="0" u="none" strike="noStrike" kern="1200" cap="none" spc="0" normalizeH="0" baseline="0" noProof="0" dirty="0">
              <a:ln>
                <a:noFill/>
              </a:ln>
              <a:solidFill>
                <a:srgbClr val="FFFFFF"/>
              </a:solidFill>
              <a:effectLst/>
              <a:uLnTx/>
              <a:uFillTx/>
              <a:latin typeface="Ubuntu"/>
              <a:ea typeface="+mn-ea"/>
              <a:cs typeface="+mn-cs"/>
            </a:endParaRPr>
          </a:p>
        </p:txBody>
      </p:sp>
    </p:spTree>
    <p:extLst>
      <p:ext uri="{BB962C8B-B14F-4D97-AF65-F5344CB8AC3E}">
        <p14:creationId xmlns:p14="http://schemas.microsoft.com/office/powerpoint/2010/main" val="24739239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quiz</a:t>
            </a:r>
            <a:endParaRPr lang="en-US" dirty="0"/>
          </a:p>
        </p:txBody>
      </p:sp>
      <p:sp>
        <p:nvSpPr>
          <p:cNvPr id="3" name="Text Placeholder 2">
            <a:extLst>
              <a:ext uri="{FF2B5EF4-FFF2-40B4-BE49-F238E27FC236}">
                <a16:creationId xmlns:a16="http://schemas.microsoft.com/office/drawing/2014/main" id="{13BE25C0-2470-08CF-C8AA-EB8080BE5637}"/>
              </a:ext>
            </a:extLst>
          </p:cNvPr>
          <p:cNvSpPr>
            <a:spLocks noGrp="1"/>
          </p:cNvSpPr>
          <p:nvPr>
            <p:ph type="body" sz="quarter" idx="10"/>
          </p:nvPr>
        </p:nvSpPr>
        <p:spPr/>
        <p:txBody>
          <a:bodyPr/>
          <a:lstStyle/>
          <a:p>
            <a:endParaRPr lang="pl-PL"/>
          </a:p>
        </p:txBody>
      </p:sp>
    </p:spTree>
    <p:extLst>
      <p:ext uri="{BB962C8B-B14F-4D97-AF65-F5344CB8AC3E}">
        <p14:creationId xmlns:p14="http://schemas.microsoft.com/office/powerpoint/2010/main" val="127510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1D47607-D621-4ECE-7E3E-CA986270B22E}"/>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CF1962CF-EF97-412C-B792-066A1C9D2733}"/>
              </a:ext>
              <a:ext uri="{C183D7F6-B498-43B3-948B-1728B52AA6E4}">
                <adec:decorative xmlns:adec="http://schemas.microsoft.com/office/drawing/2017/decorative" val="1"/>
              </a:ext>
            </a:extLst>
          </p:cNvPr>
          <p:cNvSpPr/>
          <p:nvPr/>
        </p:nvSpPr>
        <p:spPr bwMode="white">
          <a:xfrm>
            <a:off x="1624995" y="0"/>
            <a:ext cx="4563421" cy="6859720"/>
          </a:xfrm>
          <a:prstGeom prst="rect">
            <a:avLst/>
          </a:prstGeom>
          <a:solidFill>
            <a:srgbClr val="272936">
              <a:alpha val="7813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49" b="0" i="0" u="none" strike="noStrike" kern="1200" cap="none" spc="0" normalizeH="0" baseline="0" noProof="0" dirty="0">
              <a:ln>
                <a:noFill/>
              </a:ln>
              <a:solidFill>
                <a:prstClr val="black"/>
              </a:solidFill>
              <a:effectLst/>
              <a:uLnTx/>
              <a:uFillTx/>
              <a:latin typeface="Ubuntu Medium"/>
              <a:ea typeface="+mn-ea"/>
              <a:cs typeface="+mn-cs"/>
            </a:endParaRPr>
          </a:p>
        </p:txBody>
      </p:sp>
      <p:sp>
        <p:nvSpPr>
          <p:cNvPr id="11" name="object 5">
            <a:extLst>
              <a:ext uri="{FF2B5EF4-FFF2-40B4-BE49-F238E27FC236}">
                <a16:creationId xmlns:a16="http://schemas.microsoft.com/office/drawing/2014/main" id="{14918BB1-58F4-42AC-859A-E60DF368D314}"/>
              </a:ext>
            </a:extLst>
          </p:cNvPr>
          <p:cNvSpPr txBox="1">
            <a:spLocks noGrp="1"/>
          </p:cNvSpPr>
          <p:nvPr>
            <p:ph type="title" idx="4294967295"/>
          </p:nvPr>
        </p:nvSpPr>
        <p:spPr>
          <a:xfrm>
            <a:off x="1624995" y="2266254"/>
            <a:ext cx="5278136" cy="1088181"/>
          </a:xfrm>
          <a:prstGeom prst="rect">
            <a:avLst/>
          </a:prstGeom>
          <a:noFill/>
          <a:ln>
            <a:noFill/>
            <a:prstDash/>
          </a:ln>
          <a:effectLst/>
        </p:spPr>
        <p:txBody>
          <a:bodyPr rot="0" spcFirstLastPara="0" vertOverflow="overflow" horzOverflow="overflow" vert="horz" wrap="square" lIns="0" tIns="90105" rIns="0" bIns="0" numCol="1" spcCol="0" rtlCol="0" fromWordArt="0" anchor="b" anchorCtr="0" forceAA="0" compatLnSpc="1">
            <a:prstTxWarp prst="textNoShape">
              <a:avLst/>
            </a:prstTxWarp>
            <a:spAutoFit/>
          </a:bodyPr>
          <a:lstStyle>
            <a:lvl1pPr marL="0" marR="0" indent="0" algn="l" defTabSz="1507846" rtl="0" eaLnBrk="1" fontAlgn="auto" latinLnBrk="0" hangingPunct="1">
              <a:lnSpc>
                <a:spcPct val="90000"/>
              </a:lnSpc>
              <a:spcBef>
                <a:spcPct val="0"/>
              </a:spcBef>
              <a:spcAft>
                <a:spcPts val="0"/>
              </a:spcAft>
              <a:buClrTx/>
              <a:buSzTx/>
              <a:buFontTx/>
              <a:buNone/>
              <a:tabLst/>
              <a:defRPr kumimoji="0" lang="en-US" sz="2950" b="0" i="0" u="none" strike="noStrike" kern="1200" cap="all" spc="0" normalizeH="0" baseline="0" noProof="0">
                <a:ln>
                  <a:noFill/>
                </a:ln>
                <a:solidFill>
                  <a:schemeClr val="bg1"/>
                </a:solidFill>
                <a:effectLst/>
                <a:uLnTx/>
                <a:uFillTx/>
                <a:latin typeface="Ubuntu Light"/>
                <a:ea typeface="+mj-ea"/>
                <a:cs typeface="Ubuntu Light"/>
              </a:defRPr>
            </a:lvl1pPr>
          </a:lstStyle>
          <a:p>
            <a:r>
              <a:rPr lang="pl-PL" sz="3600" dirty="0"/>
              <a:t>AUTOMATED TESTING</a:t>
            </a:r>
            <a:br>
              <a:rPr lang="pl-PL" sz="3600" dirty="0"/>
            </a:br>
            <a:r>
              <a:rPr lang="pl-PL" sz="3600" dirty="0"/>
              <a:t>REST Assured</a:t>
            </a:r>
            <a:endParaRPr lang="en-US" sz="3600" dirty="0"/>
          </a:p>
        </p:txBody>
      </p:sp>
    </p:spTree>
    <p:extLst>
      <p:ext uri="{BB962C8B-B14F-4D97-AF65-F5344CB8AC3E}">
        <p14:creationId xmlns:p14="http://schemas.microsoft.com/office/powerpoint/2010/main" val="12906802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61A856-8CFF-3C1C-5741-682D9BC23C0C}"/>
              </a:ext>
            </a:extLst>
          </p:cNvPr>
          <p:cNvSpPr>
            <a:spLocks noGrp="1"/>
          </p:cNvSpPr>
          <p:nvPr>
            <p:ph type="body" sz="quarter" idx="10"/>
          </p:nvPr>
        </p:nvSpPr>
        <p:spPr/>
        <p:txBody>
          <a:bodyPr/>
          <a:lstStyle/>
          <a:p>
            <a:endParaRPr lang="pl-PL" dirty="0"/>
          </a:p>
        </p:txBody>
      </p:sp>
      <p:sp>
        <p:nvSpPr>
          <p:cNvPr id="3" name="Footer Placeholder 2">
            <a:extLst>
              <a:ext uri="{FF2B5EF4-FFF2-40B4-BE49-F238E27FC236}">
                <a16:creationId xmlns:a16="http://schemas.microsoft.com/office/drawing/2014/main" id="{63D1460B-8585-3ED6-BC28-B532649946E0}"/>
              </a:ext>
            </a:extLst>
          </p:cNvPr>
          <p:cNvSpPr>
            <a:spLocks noGrp="1"/>
          </p:cNvSpPr>
          <p:nvPr>
            <p:ph type="ftr" sz="quarter" idx="11"/>
          </p:nvPr>
        </p:nvSpPr>
        <p:spPr/>
        <p:txBody>
          <a:bodyPr/>
          <a:lstStyle/>
          <a:p>
            <a:endParaRPr lang="pl-PL" dirty="0"/>
          </a:p>
        </p:txBody>
      </p:sp>
      <p:sp>
        <p:nvSpPr>
          <p:cNvPr id="4" name="Title 3">
            <a:extLst>
              <a:ext uri="{FF2B5EF4-FFF2-40B4-BE49-F238E27FC236}">
                <a16:creationId xmlns:a16="http://schemas.microsoft.com/office/drawing/2014/main" id="{1A0EF441-4B7E-22C0-8DCC-999BC2EB9CDA}"/>
              </a:ext>
            </a:extLst>
          </p:cNvPr>
          <p:cNvSpPr>
            <a:spLocks noGrp="1"/>
          </p:cNvSpPr>
          <p:nvPr>
            <p:ph type="title"/>
          </p:nvPr>
        </p:nvSpPr>
        <p:spPr/>
        <p:txBody>
          <a:bodyPr/>
          <a:lstStyle/>
          <a:p>
            <a:r>
              <a:rPr lang="pl-PL" dirty="0"/>
              <a:t>REST ASSURED</a:t>
            </a:r>
          </a:p>
        </p:txBody>
      </p:sp>
    </p:spTree>
    <p:extLst>
      <p:ext uri="{BB962C8B-B14F-4D97-AF65-F5344CB8AC3E}">
        <p14:creationId xmlns:p14="http://schemas.microsoft.com/office/powerpoint/2010/main" val="2838718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en-GB" dirty="0"/>
              <a:t>What is HTTP protocol</a:t>
            </a:r>
            <a:r>
              <a:rPr lang="pl-PL" dirty="0"/>
              <a:t> and how it works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3" y="1447800"/>
            <a:ext cx="11484697" cy="4951413"/>
          </a:xfrm>
        </p:spPr>
        <p:txBody>
          <a:bodyPr/>
          <a:lstStyle/>
          <a:p>
            <a:r>
              <a:rPr lang="en-US" dirty="0"/>
              <a:t>HTTP</a:t>
            </a:r>
            <a:r>
              <a:rPr lang="pl-PL" dirty="0"/>
              <a:t> (</a:t>
            </a:r>
            <a:r>
              <a:rPr lang="en-US" dirty="0" err="1"/>
              <a:t>HyperText</a:t>
            </a:r>
            <a:r>
              <a:rPr lang="en-US" dirty="0"/>
              <a:t> Transfer Protocol</a:t>
            </a:r>
            <a:r>
              <a:rPr lang="pl-PL" dirty="0"/>
              <a:t>)</a:t>
            </a:r>
            <a:r>
              <a:rPr lang="en-US" dirty="0"/>
              <a:t> is responsible for how the browser (client) communicates with the server. It precisely defines the communication format between them. </a:t>
            </a:r>
            <a:endParaRPr lang="pl-PL" dirty="0"/>
          </a:p>
          <a:p>
            <a:r>
              <a:rPr lang="en-US" dirty="0"/>
              <a:t>Basically, communication between a client and server is based on an HTTP request and an HTTP response.</a:t>
            </a:r>
          </a:p>
          <a:p>
            <a:r>
              <a:rPr lang="pl-PL" dirty="0"/>
              <a:t>T</a:t>
            </a:r>
            <a:r>
              <a:rPr lang="en-US" dirty="0"/>
              <a:t>he client sends a request to the server – for example give me resource x. </a:t>
            </a:r>
            <a:endParaRPr lang="pl-PL" dirty="0"/>
          </a:p>
          <a:p>
            <a:r>
              <a:rPr lang="en-US" dirty="0"/>
              <a:t>Then the server sends a response to the client – here is the resource x you demanded.</a:t>
            </a:r>
          </a:p>
          <a:p>
            <a:endParaRPr lang="en-US" dirty="0"/>
          </a:p>
        </p:txBody>
      </p:sp>
      <p:pic>
        <p:nvPicPr>
          <p:cNvPr id="5" name="Picture 4">
            <a:extLst>
              <a:ext uri="{FF2B5EF4-FFF2-40B4-BE49-F238E27FC236}">
                <a16:creationId xmlns:a16="http://schemas.microsoft.com/office/drawing/2014/main" id="{BC86C9D3-3FD2-1E4A-0BFF-69614427A23D}"/>
              </a:ext>
            </a:extLst>
          </p:cNvPr>
          <p:cNvPicPr>
            <a:picLocks noChangeAspect="1"/>
          </p:cNvPicPr>
          <p:nvPr/>
        </p:nvPicPr>
        <p:blipFill>
          <a:blip r:embed="rId2"/>
          <a:stretch>
            <a:fillRect/>
          </a:stretch>
        </p:blipFill>
        <p:spPr>
          <a:xfrm>
            <a:off x="3366706" y="4087451"/>
            <a:ext cx="5458587" cy="1819529"/>
          </a:xfrm>
          <a:prstGeom prst="rect">
            <a:avLst/>
          </a:prstGeom>
        </p:spPr>
      </p:pic>
    </p:spTree>
    <p:extLst>
      <p:ext uri="{BB962C8B-B14F-4D97-AF65-F5344CB8AC3E}">
        <p14:creationId xmlns:p14="http://schemas.microsoft.com/office/powerpoint/2010/main" val="295824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Project setup</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18066" y="2529177"/>
            <a:ext cx="11406187" cy="3688743"/>
          </a:xfrm>
        </p:spPr>
        <p:txBody>
          <a:bodyPr/>
          <a:lstStyle/>
          <a:p>
            <a:r>
              <a:rPr lang="en-US" dirty="0"/>
              <a:t>Restful-booker </a:t>
            </a:r>
            <a:r>
              <a:rPr lang="pl-PL" dirty="0"/>
              <a:t>is </a:t>
            </a:r>
            <a:r>
              <a:rPr lang="en-US" dirty="0"/>
              <a:t>an API that you can use to learn more about API Testing or try out API testing tools against. </a:t>
            </a:r>
            <a:endParaRPr lang="pl-PL" dirty="0"/>
          </a:p>
          <a:p>
            <a:r>
              <a:rPr lang="en-US" dirty="0"/>
              <a:t>Restful-booker is a </a:t>
            </a:r>
            <a:r>
              <a:rPr lang="pl-PL" dirty="0"/>
              <a:t>CRUD </a:t>
            </a:r>
            <a:r>
              <a:rPr lang="en-US" dirty="0"/>
              <a:t>Web API that comes with authentication features </a:t>
            </a:r>
            <a:r>
              <a:rPr lang="pl-PL" dirty="0"/>
              <a:t>.</a:t>
            </a:r>
          </a:p>
          <a:p>
            <a:r>
              <a:rPr lang="en-US" dirty="0"/>
              <a:t>The API comes pre-loaded with 10 records for you to work with and resets itself every 10 minutes back to that default state. </a:t>
            </a:r>
            <a:endParaRPr lang="pl-PL" dirty="0"/>
          </a:p>
          <a:p>
            <a:r>
              <a:rPr lang="en-US" dirty="0"/>
              <a:t>Restful-booker also comes with detailed API documentation to help get you started with your API testing straight away.</a:t>
            </a:r>
          </a:p>
        </p:txBody>
      </p:sp>
      <p:sp>
        <p:nvSpPr>
          <p:cNvPr id="5" name="TextBox 4">
            <a:extLst>
              <a:ext uri="{FF2B5EF4-FFF2-40B4-BE49-F238E27FC236}">
                <a16:creationId xmlns:a16="http://schemas.microsoft.com/office/drawing/2014/main" id="{5B530006-15C3-7378-844C-72FA8DB3ADA6}"/>
              </a:ext>
            </a:extLst>
          </p:cNvPr>
          <p:cNvSpPr txBox="1"/>
          <p:nvPr/>
        </p:nvSpPr>
        <p:spPr>
          <a:xfrm>
            <a:off x="404813" y="1447706"/>
            <a:ext cx="7305260" cy="369332"/>
          </a:xfrm>
          <a:prstGeom prst="rect">
            <a:avLst/>
          </a:prstGeom>
          <a:noFill/>
        </p:spPr>
        <p:txBody>
          <a:bodyPr wrap="square">
            <a:spAutoFit/>
          </a:bodyPr>
          <a:lstStyle/>
          <a:p>
            <a:r>
              <a:rPr lang="pl-PL" dirty="0">
                <a:solidFill>
                  <a:schemeClr val="bg1"/>
                </a:solidFill>
              </a:rPr>
              <a:t>https://restful-booker.herokuapp.com/apidoc/index.html</a:t>
            </a:r>
          </a:p>
        </p:txBody>
      </p:sp>
    </p:spTree>
    <p:extLst>
      <p:ext uri="{BB962C8B-B14F-4D97-AF65-F5344CB8AC3E}">
        <p14:creationId xmlns:p14="http://schemas.microsoft.com/office/powerpoint/2010/main" val="76175726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Project structure</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18066" y="2529177"/>
            <a:ext cx="11406187" cy="3688743"/>
          </a:xfrm>
        </p:spPr>
        <p:txBody>
          <a:bodyPr/>
          <a:lstStyle/>
          <a:p>
            <a:r>
              <a:rPr lang="en-US" dirty="0"/>
              <a:t>Restful-booker </a:t>
            </a:r>
            <a:r>
              <a:rPr lang="pl-PL" dirty="0"/>
              <a:t>is </a:t>
            </a:r>
            <a:r>
              <a:rPr lang="en-US" dirty="0"/>
              <a:t>an API that you can use to learn more about API Testing or try out API testing tools against. </a:t>
            </a:r>
            <a:endParaRPr lang="pl-PL" dirty="0"/>
          </a:p>
          <a:p>
            <a:r>
              <a:rPr lang="en-US" dirty="0"/>
              <a:t>Restful-booker is a </a:t>
            </a:r>
            <a:r>
              <a:rPr lang="pl-PL" dirty="0"/>
              <a:t>CRUD </a:t>
            </a:r>
            <a:r>
              <a:rPr lang="en-US" dirty="0"/>
              <a:t>Web API that comes with authentication features </a:t>
            </a:r>
            <a:r>
              <a:rPr lang="pl-PL" dirty="0"/>
              <a:t>.</a:t>
            </a:r>
          </a:p>
          <a:p>
            <a:r>
              <a:rPr lang="en-US" dirty="0"/>
              <a:t>The API comes pre-loaded with 10 records for you to work with and resets itself every 10 minutes back to that default state. </a:t>
            </a:r>
            <a:endParaRPr lang="pl-PL" dirty="0"/>
          </a:p>
          <a:p>
            <a:r>
              <a:rPr lang="en-US" dirty="0"/>
              <a:t>Restful-booker also comes with detailed API documentation to help get you started with your API testing straight away.</a:t>
            </a:r>
          </a:p>
        </p:txBody>
      </p:sp>
      <p:sp>
        <p:nvSpPr>
          <p:cNvPr id="5" name="TextBox 4">
            <a:extLst>
              <a:ext uri="{FF2B5EF4-FFF2-40B4-BE49-F238E27FC236}">
                <a16:creationId xmlns:a16="http://schemas.microsoft.com/office/drawing/2014/main" id="{5B530006-15C3-7378-844C-72FA8DB3ADA6}"/>
              </a:ext>
            </a:extLst>
          </p:cNvPr>
          <p:cNvSpPr txBox="1"/>
          <p:nvPr/>
        </p:nvSpPr>
        <p:spPr>
          <a:xfrm>
            <a:off x="404813" y="1447706"/>
            <a:ext cx="7305260" cy="369332"/>
          </a:xfrm>
          <a:prstGeom prst="rect">
            <a:avLst/>
          </a:prstGeom>
          <a:noFill/>
        </p:spPr>
        <p:txBody>
          <a:bodyPr wrap="square">
            <a:spAutoFit/>
          </a:bodyPr>
          <a:lstStyle/>
          <a:p>
            <a:r>
              <a:rPr lang="pl-PL" dirty="0">
                <a:solidFill>
                  <a:schemeClr val="bg1"/>
                </a:solidFill>
              </a:rPr>
              <a:t>https://restful-booker.herokuapp.com/apidoc/index.html</a:t>
            </a:r>
          </a:p>
        </p:txBody>
      </p:sp>
    </p:spTree>
    <p:extLst>
      <p:ext uri="{BB962C8B-B14F-4D97-AF65-F5344CB8AC3E}">
        <p14:creationId xmlns:p14="http://schemas.microsoft.com/office/powerpoint/2010/main" val="5758461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61A856-8CFF-3C1C-5741-682D9BC23C0C}"/>
              </a:ext>
            </a:extLst>
          </p:cNvPr>
          <p:cNvSpPr>
            <a:spLocks noGrp="1"/>
          </p:cNvSpPr>
          <p:nvPr>
            <p:ph type="body" sz="quarter" idx="10"/>
          </p:nvPr>
        </p:nvSpPr>
        <p:spPr/>
        <p:txBody>
          <a:bodyPr/>
          <a:lstStyle/>
          <a:p>
            <a:endParaRPr lang="pl-PL" dirty="0"/>
          </a:p>
        </p:txBody>
      </p:sp>
      <p:sp>
        <p:nvSpPr>
          <p:cNvPr id="3" name="Footer Placeholder 2">
            <a:extLst>
              <a:ext uri="{FF2B5EF4-FFF2-40B4-BE49-F238E27FC236}">
                <a16:creationId xmlns:a16="http://schemas.microsoft.com/office/drawing/2014/main" id="{63D1460B-8585-3ED6-BC28-B532649946E0}"/>
              </a:ext>
            </a:extLst>
          </p:cNvPr>
          <p:cNvSpPr>
            <a:spLocks noGrp="1"/>
          </p:cNvSpPr>
          <p:nvPr>
            <p:ph type="ftr" sz="quarter" idx="11"/>
          </p:nvPr>
        </p:nvSpPr>
        <p:spPr/>
        <p:txBody>
          <a:bodyPr/>
          <a:lstStyle/>
          <a:p>
            <a:endParaRPr lang="pl-PL" dirty="0"/>
          </a:p>
        </p:txBody>
      </p:sp>
      <p:sp>
        <p:nvSpPr>
          <p:cNvPr id="4" name="Title 3">
            <a:extLst>
              <a:ext uri="{FF2B5EF4-FFF2-40B4-BE49-F238E27FC236}">
                <a16:creationId xmlns:a16="http://schemas.microsoft.com/office/drawing/2014/main" id="{1A0EF441-4B7E-22C0-8DCC-999BC2EB9CDA}"/>
              </a:ext>
            </a:extLst>
          </p:cNvPr>
          <p:cNvSpPr>
            <a:spLocks noGrp="1"/>
          </p:cNvSpPr>
          <p:nvPr>
            <p:ph type="title"/>
          </p:nvPr>
        </p:nvSpPr>
        <p:spPr/>
        <p:txBody>
          <a:bodyPr/>
          <a:lstStyle/>
          <a:p>
            <a:r>
              <a:rPr lang="pl-PL" dirty="0"/>
              <a:t>REST ASSURED: first test and first run</a:t>
            </a:r>
          </a:p>
        </p:txBody>
      </p:sp>
    </p:spTree>
    <p:extLst>
      <p:ext uri="{BB962C8B-B14F-4D97-AF65-F5344CB8AC3E}">
        <p14:creationId xmlns:p14="http://schemas.microsoft.com/office/powerpoint/2010/main" val="401368524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Restful-booker – mock api service</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18066" y="2529177"/>
            <a:ext cx="11406187" cy="3688743"/>
          </a:xfrm>
        </p:spPr>
        <p:txBody>
          <a:bodyPr/>
          <a:lstStyle/>
          <a:p>
            <a:r>
              <a:rPr lang="en-US" dirty="0"/>
              <a:t>Restful-booker </a:t>
            </a:r>
            <a:r>
              <a:rPr lang="pl-PL" dirty="0"/>
              <a:t>is </a:t>
            </a:r>
            <a:r>
              <a:rPr lang="en-US" dirty="0"/>
              <a:t>an API that you can use to learn more about API Testing or try out API testing tools against. </a:t>
            </a:r>
            <a:endParaRPr lang="pl-PL" dirty="0"/>
          </a:p>
          <a:p>
            <a:r>
              <a:rPr lang="en-US" dirty="0"/>
              <a:t>Restful-booker is a </a:t>
            </a:r>
            <a:r>
              <a:rPr lang="pl-PL" dirty="0"/>
              <a:t>CRUD </a:t>
            </a:r>
            <a:r>
              <a:rPr lang="en-US" dirty="0"/>
              <a:t>Web API that comes with authentication features </a:t>
            </a:r>
            <a:r>
              <a:rPr lang="pl-PL" dirty="0"/>
              <a:t>.</a:t>
            </a:r>
          </a:p>
          <a:p>
            <a:r>
              <a:rPr lang="en-US" dirty="0"/>
              <a:t>The API comes pre-loaded with 10 records for you to work with and resets itself every 10 minutes back to that default state. </a:t>
            </a:r>
            <a:endParaRPr lang="pl-PL" dirty="0"/>
          </a:p>
          <a:p>
            <a:r>
              <a:rPr lang="en-US" dirty="0"/>
              <a:t>Restful-booker also comes with detailed API documentation to help get you started with your API testing straight away.</a:t>
            </a:r>
          </a:p>
        </p:txBody>
      </p:sp>
      <p:sp>
        <p:nvSpPr>
          <p:cNvPr id="5" name="TextBox 4">
            <a:extLst>
              <a:ext uri="{FF2B5EF4-FFF2-40B4-BE49-F238E27FC236}">
                <a16:creationId xmlns:a16="http://schemas.microsoft.com/office/drawing/2014/main" id="{5B530006-15C3-7378-844C-72FA8DB3ADA6}"/>
              </a:ext>
            </a:extLst>
          </p:cNvPr>
          <p:cNvSpPr txBox="1"/>
          <p:nvPr/>
        </p:nvSpPr>
        <p:spPr>
          <a:xfrm>
            <a:off x="404813" y="1447706"/>
            <a:ext cx="7305260" cy="369332"/>
          </a:xfrm>
          <a:prstGeom prst="rect">
            <a:avLst/>
          </a:prstGeom>
          <a:noFill/>
        </p:spPr>
        <p:txBody>
          <a:bodyPr wrap="square">
            <a:spAutoFit/>
          </a:bodyPr>
          <a:lstStyle/>
          <a:p>
            <a:r>
              <a:rPr lang="pl-PL" dirty="0">
                <a:solidFill>
                  <a:schemeClr val="bg1"/>
                </a:solidFill>
              </a:rPr>
              <a:t>https://restful-booker.herokuapp.com/apidoc/index.html</a:t>
            </a:r>
          </a:p>
        </p:txBody>
      </p:sp>
    </p:spTree>
    <p:extLst>
      <p:ext uri="{BB962C8B-B14F-4D97-AF65-F5344CB8AC3E}">
        <p14:creationId xmlns:p14="http://schemas.microsoft.com/office/powerpoint/2010/main" val="41068492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Healthcheck - ping</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0"/>
            <a:ext cx="3061956" cy="4951413"/>
          </a:xfrm>
        </p:spPr>
        <p:txBody>
          <a:bodyPr/>
          <a:lstStyle/>
          <a:p>
            <a:r>
              <a:rPr lang="pl-PL" dirty="0"/>
              <a:t>Documentation:</a:t>
            </a:r>
            <a:endParaRPr lang="en-GB" dirty="0"/>
          </a:p>
          <a:p>
            <a:endParaRPr lang="en-US" dirty="0"/>
          </a:p>
        </p:txBody>
      </p:sp>
      <p:pic>
        <p:nvPicPr>
          <p:cNvPr id="7" name="Picture 6">
            <a:extLst>
              <a:ext uri="{FF2B5EF4-FFF2-40B4-BE49-F238E27FC236}">
                <a16:creationId xmlns:a16="http://schemas.microsoft.com/office/drawing/2014/main" id="{5B885EA4-7797-A3BE-3375-299394DB0AD9}"/>
              </a:ext>
            </a:extLst>
          </p:cNvPr>
          <p:cNvPicPr>
            <a:picLocks noChangeAspect="1"/>
          </p:cNvPicPr>
          <p:nvPr/>
        </p:nvPicPr>
        <p:blipFill>
          <a:blip r:embed="rId2"/>
          <a:stretch>
            <a:fillRect/>
          </a:stretch>
        </p:blipFill>
        <p:spPr>
          <a:xfrm>
            <a:off x="4158435" y="828957"/>
            <a:ext cx="7401958" cy="5496692"/>
          </a:xfrm>
          <a:prstGeom prst="rect">
            <a:avLst/>
          </a:prstGeom>
        </p:spPr>
      </p:pic>
    </p:spTree>
    <p:extLst>
      <p:ext uri="{BB962C8B-B14F-4D97-AF65-F5344CB8AC3E}">
        <p14:creationId xmlns:p14="http://schemas.microsoft.com/office/powerpoint/2010/main" val="117928993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TASK: Healthcheck - ping</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0"/>
            <a:ext cx="11410824" cy="4951413"/>
          </a:xfrm>
        </p:spPr>
        <p:txBody>
          <a:bodyPr/>
          <a:lstStyle/>
          <a:p>
            <a:r>
              <a:rPr lang="en-US" dirty="0"/>
              <a:t>Test Case #</a:t>
            </a:r>
            <a:r>
              <a:rPr lang="pl-PL" dirty="0"/>
              <a:t>2</a:t>
            </a:r>
            <a:r>
              <a:rPr lang="en-US" dirty="0"/>
              <a:t>: </a:t>
            </a:r>
            <a:r>
              <a:rPr lang="pl-PL" dirty="0"/>
              <a:t>Healthcheck</a:t>
            </a:r>
            <a:endParaRPr lang="en-US" dirty="0"/>
          </a:p>
          <a:p>
            <a:r>
              <a:rPr lang="en-US" dirty="0"/>
              <a:t>Description: Verify that the </a:t>
            </a:r>
            <a:r>
              <a:rPr lang="pl-PL" dirty="0"/>
              <a:t>restful-booker service is up and running </a:t>
            </a:r>
            <a:r>
              <a:rPr lang="en-US" dirty="0"/>
              <a:t>using a GET request.</a:t>
            </a:r>
          </a:p>
          <a:p>
            <a:r>
              <a:rPr lang="en-US" dirty="0"/>
              <a:t>URL: </a:t>
            </a:r>
            <a:r>
              <a:rPr lang="en-US" dirty="0">
                <a:hlinkClick r:id="rId2"/>
              </a:rPr>
              <a:t>https://restful-booker.herokuapp.com</a:t>
            </a:r>
            <a:endParaRPr lang="pl-PL" dirty="0"/>
          </a:p>
          <a:p>
            <a:r>
              <a:rPr lang="en-US" dirty="0"/>
              <a:t>Steps:</a:t>
            </a:r>
          </a:p>
          <a:p>
            <a:r>
              <a:rPr lang="pl-PL" dirty="0"/>
              <a:t>1. </a:t>
            </a:r>
            <a:r>
              <a:rPr lang="en-US" dirty="0"/>
              <a:t>Send a GET request to the endpoint /</a:t>
            </a:r>
            <a:r>
              <a:rPr lang="pl-PL" dirty="0"/>
              <a:t>ping</a:t>
            </a:r>
            <a:endParaRPr lang="en-US" dirty="0"/>
          </a:p>
          <a:p>
            <a:r>
              <a:rPr lang="en-US" dirty="0"/>
              <a:t>Expected results: </a:t>
            </a:r>
          </a:p>
          <a:p>
            <a:r>
              <a:rPr lang="en-US" dirty="0"/>
              <a:t>1. Response status code is 20</a:t>
            </a:r>
            <a:r>
              <a:rPr lang="pl-PL" dirty="0"/>
              <a:t>1</a:t>
            </a:r>
            <a:r>
              <a:rPr lang="en-US" dirty="0"/>
              <a:t> </a:t>
            </a:r>
            <a:r>
              <a:rPr lang="pl-PL" dirty="0"/>
              <a:t>Created</a:t>
            </a:r>
            <a:r>
              <a:rPr lang="en-US" dirty="0"/>
              <a:t>.</a:t>
            </a:r>
          </a:p>
        </p:txBody>
      </p:sp>
    </p:spTree>
    <p:extLst>
      <p:ext uri="{BB962C8B-B14F-4D97-AF65-F5344CB8AC3E}">
        <p14:creationId xmlns:p14="http://schemas.microsoft.com/office/powerpoint/2010/main" val="28757738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Solution: Healthcheck - ping</a:t>
            </a:r>
            <a:endParaRPr lang="en-US" dirty="0"/>
          </a:p>
        </p:txBody>
      </p:sp>
      <p:pic>
        <p:nvPicPr>
          <p:cNvPr id="7" name="Picture 6">
            <a:extLst>
              <a:ext uri="{FF2B5EF4-FFF2-40B4-BE49-F238E27FC236}">
                <a16:creationId xmlns:a16="http://schemas.microsoft.com/office/drawing/2014/main" id="{64A7830B-55C2-7A7B-B688-FEDBAFC07B6C}"/>
              </a:ext>
            </a:extLst>
          </p:cNvPr>
          <p:cNvPicPr>
            <a:picLocks noChangeAspect="1"/>
          </p:cNvPicPr>
          <p:nvPr/>
        </p:nvPicPr>
        <p:blipFill>
          <a:blip r:embed="rId2"/>
          <a:stretch>
            <a:fillRect/>
          </a:stretch>
        </p:blipFill>
        <p:spPr>
          <a:xfrm>
            <a:off x="1147324" y="1719067"/>
            <a:ext cx="6268325" cy="2791215"/>
          </a:xfrm>
          <a:prstGeom prst="rect">
            <a:avLst/>
          </a:prstGeom>
        </p:spPr>
      </p:pic>
    </p:spTree>
    <p:extLst>
      <p:ext uri="{BB962C8B-B14F-4D97-AF65-F5344CB8AC3E}">
        <p14:creationId xmlns:p14="http://schemas.microsoft.com/office/powerpoint/2010/main" val="11570975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Set up base class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What is base URI?</a:t>
            </a:r>
          </a:p>
          <a:p>
            <a:r>
              <a:rPr lang="pl-PL" dirty="0"/>
              <a:t>What is base path? </a:t>
            </a:r>
          </a:p>
          <a:p>
            <a:r>
              <a:rPr lang="pl-PL" dirty="0"/>
              <a:t>What is port?</a:t>
            </a:r>
          </a:p>
          <a:p>
            <a:endParaRPr lang="en-GB" dirty="0"/>
          </a:p>
          <a:p>
            <a:endParaRPr lang="en-US" dirty="0"/>
          </a:p>
        </p:txBody>
      </p:sp>
      <p:pic>
        <p:nvPicPr>
          <p:cNvPr id="5" name="Picture 4">
            <a:extLst>
              <a:ext uri="{FF2B5EF4-FFF2-40B4-BE49-F238E27FC236}">
                <a16:creationId xmlns:a16="http://schemas.microsoft.com/office/drawing/2014/main" id="{D02CC865-25E8-BB55-E84A-6AED3C3CB4F4}"/>
              </a:ext>
            </a:extLst>
          </p:cNvPr>
          <p:cNvPicPr>
            <a:picLocks noChangeAspect="1"/>
          </p:cNvPicPr>
          <p:nvPr/>
        </p:nvPicPr>
        <p:blipFill>
          <a:blip r:embed="rId2"/>
          <a:stretch>
            <a:fillRect/>
          </a:stretch>
        </p:blipFill>
        <p:spPr>
          <a:xfrm>
            <a:off x="1230930" y="2688194"/>
            <a:ext cx="4198129" cy="2761927"/>
          </a:xfrm>
          <a:prstGeom prst="rect">
            <a:avLst/>
          </a:prstGeom>
        </p:spPr>
      </p:pic>
      <p:pic>
        <p:nvPicPr>
          <p:cNvPr id="7" name="Picture 6">
            <a:extLst>
              <a:ext uri="{FF2B5EF4-FFF2-40B4-BE49-F238E27FC236}">
                <a16:creationId xmlns:a16="http://schemas.microsoft.com/office/drawing/2014/main" id="{08F6342E-960C-012C-E03B-933D498824B1}"/>
              </a:ext>
            </a:extLst>
          </p:cNvPr>
          <p:cNvPicPr>
            <a:picLocks noChangeAspect="1"/>
          </p:cNvPicPr>
          <p:nvPr/>
        </p:nvPicPr>
        <p:blipFill>
          <a:blip r:embed="rId3"/>
          <a:stretch>
            <a:fillRect/>
          </a:stretch>
        </p:blipFill>
        <p:spPr>
          <a:xfrm>
            <a:off x="6337826" y="1646684"/>
            <a:ext cx="4564407" cy="2901770"/>
          </a:xfrm>
          <a:prstGeom prst="rect">
            <a:avLst/>
          </a:prstGeom>
        </p:spPr>
      </p:pic>
    </p:spTree>
    <p:extLst>
      <p:ext uri="{BB962C8B-B14F-4D97-AF65-F5344CB8AC3E}">
        <p14:creationId xmlns:p14="http://schemas.microsoft.com/office/powerpoint/2010/main" val="352284888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Request specification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pic>
        <p:nvPicPr>
          <p:cNvPr id="6" name="Picture 5">
            <a:extLst>
              <a:ext uri="{FF2B5EF4-FFF2-40B4-BE49-F238E27FC236}">
                <a16:creationId xmlns:a16="http://schemas.microsoft.com/office/drawing/2014/main" id="{64EDB058-4772-0DD8-4844-D3EF93B4C39B}"/>
              </a:ext>
            </a:extLst>
          </p:cNvPr>
          <p:cNvPicPr>
            <a:picLocks noChangeAspect="1"/>
          </p:cNvPicPr>
          <p:nvPr/>
        </p:nvPicPr>
        <p:blipFill>
          <a:blip r:embed="rId2"/>
          <a:stretch>
            <a:fillRect/>
          </a:stretch>
        </p:blipFill>
        <p:spPr>
          <a:xfrm>
            <a:off x="3713863" y="2373699"/>
            <a:ext cx="6871241" cy="2190452"/>
          </a:xfrm>
          <a:prstGeom prst="rect">
            <a:avLst/>
          </a:prstGeom>
        </p:spPr>
      </p:pic>
    </p:spTree>
    <p:extLst>
      <p:ext uri="{BB962C8B-B14F-4D97-AF65-F5344CB8AC3E}">
        <p14:creationId xmlns:p14="http://schemas.microsoft.com/office/powerpoint/2010/main" val="249853464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Response specification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pic>
        <p:nvPicPr>
          <p:cNvPr id="6" name="Picture 5">
            <a:extLst>
              <a:ext uri="{FF2B5EF4-FFF2-40B4-BE49-F238E27FC236}">
                <a16:creationId xmlns:a16="http://schemas.microsoft.com/office/drawing/2014/main" id="{F9EF6AE5-9680-877E-CF44-2CA6430DA81C}"/>
              </a:ext>
            </a:extLst>
          </p:cNvPr>
          <p:cNvPicPr>
            <a:picLocks noChangeAspect="1"/>
          </p:cNvPicPr>
          <p:nvPr/>
        </p:nvPicPr>
        <p:blipFill>
          <a:blip r:embed="rId2"/>
          <a:stretch>
            <a:fillRect/>
          </a:stretch>
        </p:blipFill>
        <p:spPr>
          <a:xfrm>
            <a:off x="3476259" y="2619262"/>
            <a:ext cx="5239481" cy="1619476"/>
          </a:xfrm>
          <a:prstGeom prst="rect">
            <a:avLst/>
          </a:prstGeom>
        </p:spPr>
      </p:pic>
    </p:spTree>
    <p:extLst>
      <p:ext uri="{BB962C8B-B14F-4D97-AF65-F5344CB8AC3E}">
        <p14:creationId xmlns:p14="http://schemas.microsoft.com/office/powerpoint/2010/main" val="1219701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HTTP Headers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0"/>
            <a:ext cx="4175138" cy="4951413"/>
          </a:xfrm>
        </p:spPr>
        <p:txBody>
          <a:bodyPr/>
          <a:lstStyle/>
          <a:p>
            <a:r>
              <a:rPr lang="en-US" dirty="0"/>
              <a:t>To each request, the client attaches HTTP headers. </a:t>
            </a:r>
            <a:endParaRPr lang="pl-PL" dirty="0"/>
          </a:p>
          <a:p>
            <a:r>
              <a:rPr lang="en-US" dirty="0"/>
              <a:t>The server also does the same to each response. </a:t>
            </a:r>
            <a:endParaRPr lang="pl-PL" dirty="0"/>
          </a:p>
          <a:p>
            <a:r>
              <a:rPr lang="en-US" dirty="0"/>
              <a:t>Headers are used to send metadata about resources.</a:t>
            </a:r>
            <a:endParaRPr lang="pl-PL" dirty="0"/>
          </a:p>
          <a:p>
            <a:endParaRPr lang="pl-PL" dirty="0"/>
          </a:p>
          <a:p>
            <a:endParaRPr lang="en-US" dirty="0"/>
          </a:p>
        </p:txBody>
      </p:sp>
      <p:pic>
        <p:nvPicPr>
          <p:cNvPr id="5" name="Picture 4">
            <a:extLst>
              <a:ext uri="{FF2B5EF4-FFF2-40B4-BE49-F238E27FC236}">
                <a16:creationId xmlns:a16="http://schemas.microsoft.com/office/drawing/2014/main" id="{65EF174C-B9D6-70E3-881F-7BC70B3238E4}"/>
              </a:ext>
            </a:extLst>
          </p:cNvPr>
          <p:cNvPicPr>
            <a:picLocks noChangeAspect="1"/>
          </p:cNvPicPr>
          <p:nvPr/>
        </p:nvPicPr>
        <p:blipFill>
          <a:blip r:embed="rId2"/>
          <a:stretch>
            <a:fillRect/>
          </a:stretch>
        </p:blipFill>
        <p:spPr>
          <a:xfrm>
            <a:off x="5233190" y="1480789"/>
            <a:ext cx="6440241" cy="3246859"/>
          </a:xfrm>
          <a:prstGeom prst="rect">
            <a:avLst/>
          </a:prstGeom>
        </p:spPr>
      </p:pic>
    </p:spTree>
    <p:extLst>
      <p:ext uri="{BB962C8B-B14F-4D97-AF65-F5344CB8AC3E}">
        <p14:creationId xmlns:p14="http://schemas.microsoft.com/office/powerpoint/2010/main" val="97709210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CONFIG file for second api</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Rename file</a:t>
            </a:r>
          </a:p>
          <a:p>
            <a:r>
              <a:rPr lang="pl-PL" dirty="0"/>
              <a:t>Add another one, framework will get it</a:t>
            </a:r>
            <a:endParaRPr lang="en-GB" dirty="0"/>
          </a:p>
          <a:p>
            <a:endParaRPr lang="en-US" dirty="0"/>
          </a:p>
        </p:txBody>
      </p:sp>
      <p:pic>
        <p:nvPicPr>
          <p:cNvPr id="5" name="Picture 4">
            <a:extLst>
              <a:ext uri="{FF2B5EF4-FFF2-40B4-BE49-F238E27FC236}">
                <a16:creationId xmlns:a16="http://schemas.microsoft.com/office/drawing/2014/main" id="{D025FF61-4C5A-10E1-6011-C5238D66C8A1}"/>
              </a:ext>
            </a:extLst>
          </p:cNvPr>
          <p:cNvPicPr>
            <a:picLocks noChangeAspect="1"/>
          </p:cNvPicPr>
          <p:nvPr/>
        </p:nvPicPr>
        <p:blipFill>
          <a:blip r:embed="rId2"/>
          <a:stretch>
            <a:fillRect/>
          </a:stretch>
        </p:blipFill>
        <p:spPr>
          <a:xfrm>
            <a:off x="644205" y="2423185"/>
            <a:ext cx="4535754" cy="3058310"/>
          </a:xfrm>
          <a:prstGeom prst="rect">
            <a:avLst/>
          </a:prstGeom>
        </p:spPr>
      </p:pic>
      <p:pic>
        <p:nvPicPr>
          <p:cNvPr id="7" name="Picture 6">
            <a:extLst>
              <a:ext uri="{FF2B5EF4-FFF2-40B4-BE49-F238E27FC236}">
                <a16:creationId xmlns:a16="http://schemas.microsoft.com/office/drawing/2014/main" id="{B70A7E18-81A8-15F9-AD22-840DBF4E928A}"/>
              </a:ext>
            </a:extLst>
          </p:cNvPr>
          <p:cNvPicPr>
            <a:picLocks noChangeAspect="1"/>
          </p:cNvPicPr>
          <p:nvPr/>
        </p:nvPicPr>
        <p:blipFill>
          <a:blip r:embed="rId3"/>
          <a:stretch>
            <a:fillRect/>
          </a:stretch>
        </p:blipFill>
        <p:spPr>
          <a:xfrm>
            <a:off x="5960159" y="1704765"/>
            <a:ext cx="5777912" cy="3232880"/>
          </a:xfrm>
          <a:prstGeom prst="rect">
            <a:avLst/>
          </a:prstGeom>
        </p:spPr>
      </p:pic>
    </p:spTree>
    <p:extLst>
      <p:ext uri="{BB962C8B-B14F-4D97-AF65-F5344CB8AC3E}">
        <p14:creationId xmlns:p14="http://schemas.microsoft.com/office/powerpoint/2010/main" val="28528815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Adding endpoints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Rename file</a:t>
            </a:r>
          </a:p>
          <a:p>
            <a:r>
              <a:rPr lang="pl-PL" dirty="0"/>
              <a:t>Add another one, framework will get it</a:t>
            </a:r>
            <a:endParaRPr lang="en-GB" dirty="0"/>
          </a:p>
          <a:p>
            <a:endParaRPr lang="en-US" dirty="0"/>
          </a:p>
        </p:txBody>
      </p:sp>
      <p:pic>
        <p:nvPicPr>
          <p:cNvPr id="5" name="Picture 4">
            <a:extLst>
              <a:ext uri="{FF2B5EF4-FFF2-40B4-BE49-F238E27FC236}">
                <a16:creationId xmlns:a16="http://schemas.microsoft.com/office/drawing/2014/main" id="{46ABFFE7-FD25-4569-27B4-1971BCC72B9E}"/>
              </a:ext>
            </a:extLst>
          </p:cNvPr>
          <p:cNvPicPr>
            <a:picLocks noChangeAspect="1"/>
          </p:cNvPicPr>
          <p:nvPr/>
        </p:nvPicPr>
        <p:blipFill>
          <a:blip r:embed="rId2"/>
          <a:stretch>
            <a:fillRect/>
          </a:stretch>
        </p:blipFill>
        <p:spPr>
          <a:xfrm>
            <a:off x="455831" y="2476754"/>
            <a:ext cx="6075557" cy="2893504"/>
          </a:xfrm>
          <a:prstGeom prst="rect">
            <a:avLst/>
          </a:prstGeom>
        </p:spPr>
      </p:pic>
      <p:pic>
        <p:nvPicPr>
          <p:cNvPr id="7" name="Picture 6">
            <a:extLst>
              <a:ext uri="{FF2B5EF4-FFF2-40B4-BE49-F238E27FC236}">
                <a16:creationId xmlns:a16="http://schemas.microsoft.com/office/drawing/2014/main" id="{6E009B04-36C3-8AEE-50EF-E967DCB4BF91}"/>
              </a:ext>
            </a:extLst>
          </p:cNvPr>
          <p:cNvPicPr>
            <a:picLocks noChangeAspect="1"/>
          </p:cNvPicPr>
          <p:nvPr/>
        </p:nvPicPr>
        <p:blipFill>
          <a:blip r:embed="rId3"/>
          <a:stretch>
            <a:fillRect/>
          </a:stretch>
        </p:blipFill>
        <p:spPr>
          <a:xfrm>
            <a:off x="7108079" y="2020772"/>
            <a:ext cx="4441618" cy="2713069"/>
          </a:xfrm>
          <a:prstGeom prst="rect">
            <a:avLst/>
          </a:prstGeom>
        </p:spPr>
      </p:pic>
    </p:spTree>
    <p:extLst>
      <p:ext uri="{BB962C8B-B14F-4D97-AF65-F5344CB8AC3E}">
        <p14:creationId xmlns:p14="http://schemas.microsoft.com/office/powerpoint/2010/main" val="163099441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GET – GET booking Ids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157857632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TASK GET – GET booking by id</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90611587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Basic authorization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3" y="1447800"/>
            <a:ext cx="4230797" cy="4951413"/>
          </a:xfrm>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pic>
        <p:nvPicPr>
          <p:cNvPr id="5" name="Picture 4">
            <a:extLst>
              <a:ext uri="{FF2B5EF4-FFF2-40B4-BE49-F238E27FC236}">
                <a16:creationId xmlns:a16="http://schemas.microsoft.com/office/drawing/2014/main" id="{6C121EB5-329A-807F-8D99-C7DDCAA636D4}"/>
              </a:ext>
            </a:extLst>
          </p:cNvPr>
          <p:cNvPicPr>
            <a:picLocks noChangeAspect="1"/>
          </p:cNvPicPr>
          <p:nvPr/>
        </p:nvPicPr>
        <p:blipFill>
          <a:blip r:embed="rId2"/>
          <a:stretch>
            <a:fillRect/>
          </a:stretch>
        </p:blipFill>
        <p:spPr>
          <a:xfrm>
            <a:off x="7318694" y="1264258"/>
            <a:ext cx="3622300" cy="5309219"/>
          </a:xfrm>
          <a:prstGeom prst="rect">
            <a:avLst/>
          </a:prstGeom>
        </p:spPr>
      </p:pic>
    </p:spTree>
    <p:extLst>
      <p:ext uri="{BB962C8B-B14F-4D97-AF65-F5344CB8AC3E}">
        <p14:creationId xmlns:p14="http://schemas.microsoft.com/office/powerpoint/2010/main" val="28281010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Solution Task: Basic authorization – acquire auth token</a:t>
            </a:r>
            <a:endParaRPr lang="en-US" dirty="0"/>
          </a:p>
        </p:txBody>
      </p:sp>
      <p:pic>
        <p:nvPicPr>
          <p:cNvPr id="7" name="Picture 6">
            <a:extLst>
              <a:ext uri="{FF2B5EF4-FFF2-40B4-BE49-F238E27FC236}">
                <a16:creationId xmlns:a16="http://schemas.microsoft.com/office/drawing/2014/main" id="{2BE5479D-BAE4-F31B-4C6A-8D8BC5EF49BE}"/>
              </a:ext>
            </a:extLst>
          </p:cNvPr>
          <p:cNvPicPr>
            <a:picLocks noChangeAspect="1"/>
          </p:cNvPicPr>
          <p:nvPr/>
        </p:nvPicPr>
        <p:blipFill>
          <a:blip r:embed="rId2"/>
          <a:stretch>
            <a:fillRect/>
          </a:stretch>
        </p:blipFill>
        <p:spPr>
          <a:xfrm>
            <a:off x="2052244" y="1876184"/>
            <a:ext cx="5630061" cy="3448531"/>
          </a:xfrm>
          <a:prstGeom prst="rect">
            <a:avLst/>
          </a:prstGeom>
        </p:spPr>
      </p:pic>
    </p:spTree>
    <p:extLst>
      <p:ext uri="{BB962C8B-B14F-4D97-AF65-F5344CB8AC3E}">
        <p14:creationId xmlns:p14="http://schemas.microsoft.com/office/powerpoint/2010/main" val="264852527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Task: Basic authorization – acquire auth token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sz="1600" dirty="0"/>
              <a:t>Test Case #</a:t>
            </a:r>
            <a:r>
              <a:rPr lang="pl-PL" sz="1600" dirty="0"/>
              <a:t>3</a:t>
            </a:r>
            <a:r>
              <a:rPr lang="en-US" sz="1600" dirty="0"/>
              <a:t>: </a:t>
            </a:r>
            <a:r>
              <a:rPr lang="pl-PL" sz="1600" dirty="0"/>
              <a:t>Get atuhorization token</a:t>
            </a:r>
            <a:endParaRPr lang="en-US" sz="1600" dirty="0"/>
          </a:p>
          <a:p>
            <a:r>
              <a:rPr lang="en-US" sz="1600" dirty="0"/>
              <a:t>Description: </a:t>
            </a:r>
            <a:r>
              <a:rPr lang="pl-PL" sz="1600" dirty="0"/>
              <a:t>To perform PUT and DELETE methods there is an authorization token needed</a:t>
            </a:r>
            <a:r>
              <a:rPr lang="en-US" sz="1600" dirty="0"/>
              <a:t>.</a:t>
            </a:r>
            <a:endParaRPr lang="pl-PL" sz="1600" dirty="0"/>
          </a:p>
          <a:p>
            <a:r>
              <a:rPr lang="pl-PL" sz="1600" dirty="0"/>
              <a:t>You can acquire it by following steps below. </a:t>
            </a:r>
            <a:endParaRPr lang="en-US" sz="1600" dirty="0"/>
          </a:p>
          <a:p>
            <a:r>
              <a:rPr lang="en-US" sz="1600" dirty="0"/>
              <a:t>URL: </a:t>
            </a:r>
            <a:r>
              <a:rPr lang="en-US" sz="1600" dirty="0">
                <a:hlinkClick r:id="rId2"/>
              </a:rPr>
              <a:t>https://restful-booker.herokuapp.com</a:t>
            </a:r>
            <a:endParaRPr lang="pl-PL" sz="1600" dirty="0"/>
          </a:p>
          <a:p>
            <a:r>
              <a:rPr lang="en-US" sz="1600" dirty="0"/>
              <a:t>Steps:</a:t>
            </a:r>
          </a:p>
          <a:p>
            <a:pPr marL="457200" indent="-457200">
              <a:buAutoNum type="arabicPeriod"/>
            </a:pPr>
            <a:r>
              <a:rPr lang="en-US" sz="1600" dirty="0"/>
              <a:t>Send a </a:t>
            </a:r>
            <a:r>
              <a:rPr lang="pl-PL" sz="1600" dirty="0"/>
              <a:t>POST</a:t>
            </a:r>
            <a:r>
              <a:rPr lang="en-US" sz="1600" dirty="0"/>
              <a:t> request to the endpoint /</a:t>
            </a:r>
            <a:r>
              <a:rPr lang="pl-PL" sz="1600" dirty="0"/>
              <a:t>auth with specified parameters:</a:t>
            </a:r>
          </a:p>
          <a:p>
            <a:r>
              <a:rPr lang="pl-PL" sz="1600" dirty="0"/>
              <a:t>Header:</a:t>
            </a:r>
          </a:p>
          <a:p>
            <a:r>
              <a:rPr lang="pl-PL" sz="1600" dirty="0"/>
              <a:t> „Content-Type: application/json”</a:t>
            </a:r>
          </a:p>
          <a:p>
            <a:r>
              <a:rPr lang="pl-PL" sz="1600" dirty="0"/>
              <a:t>Body:  </a:t>
            </a:r>
          </a:p>
          <a:p>
            <a:r>
              <a:rPr lang="pl-PL" sz="1600" dirty="0"/>
              <a:t> "username" : "admin",</a:t>
            </a:r>
          </a:p>
          <a:p>
            <a:r>
              <a:rPr lang="pl-PL" sz="1600" dirty="0"/>
              <a:t> "password" : "password123„</a:t>
            </a:r>
          </a:p>
          <a:p>
            <a:r>
              <a:rPr lang="pl-PL" sz="1600" dirty="0"/>
              <a:t>in JSON format.</a:t>
            </a:r>
            <a:endParaRPr lang="en-US" sz="1600" dirty="0"/>
          </a:p>
          <a:p>
            <a:r>
              <a:rPr lang="en-US" sz="1600" dirty="0"/>
              <a:t>Expected results: </a:t>
            </a:r>
          </a:p>
          <a:p>
            <a:pPr marL="342900" indent="-342900">
              <a:buAutoNum type="arabicPeriod"/>
            </a:pPr>
            <a:r>
              <a:rPr lang="en-US" sz="1600" dirty="0"/>
              <a:t>Response status code is 20</a:t>
            </a:r>
            <a:r>
              <a:rPr lang="pl-PL" sz="1600" dirty="0"/>
              <a:t>0</a:t>
            </a:r>
            <a:r>
              <a:rPr lang="en-US" sz="1600" dirty="0"/>
              <a:t> </a:t>
            </a:r>
            <a:r>
              <a:rPr lang="pl-PL" sz="1600" dirty="0"/>
              <a:t>OK</a:t>
            </a:r>
            <a:r>
              <a:rPr lang="en-US" sz="1600" dirty="0"/>
              <a:t>.</a:t>
            </a:r>
            <a:endParaRPr lang="pl-PL" sz="1600" dirty="0"/>
          </a:p>
          <a:p>
            <a:pPr marL="342900" indent="-342900">
              <a:buAutoNum type="arabicPeriod"/>
            </a:pPr>
            <a:r>
              <a:rPr lang="pl-PL" sz="1600" dirty="0"/>
              <a:t>Response body contains auth token</a:t>
            </a:r>
            <a:endParaRPr lang="en-US" sz="1600" dirty="0"/>
          </a:p>
          <a:p>
            <a:endParaRPr lang="en-US" sz="1600" dirty="0"/>
          </a:p>
        </p:txBody>
      </p:sp>
    </p:spTree>
    <p:extLst>
      <p:ext uri="{BB962C8B-B14F-4D97-AF65-F5344CB8AC3E}">
        <p14:creationId xmlns:p14="http://schemas.microsoft.com/office/powerpoint/2010/main" val="392571759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Post create booking JSON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35804341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JSON SERIALIZATION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147074196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Post create booking XML</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2821933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HTTP BODy</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404814" y="1447800"/>
            <a:ext cx="4175138" cy="4951413"/>
          </a:xfrm>
        </p:spPr>
        <p:txBody>
          <a:bodyPr/>
          <a:lstStyle/>
          <a:p>
            <a:r>
              <a:rPr lang="en-US" dirty="0"/>
              <a:t>HTTP Message Body is the data bytes transmitted in an HTTP transaction message immediately following the headers if there are any</a:t>
            </a:r>
          </a:p>
        </p:txBody>
      </p:sp>
      <p:pic>
        <p:nvPicPr>
          <p:cNvPr id="6" name="Picture 5">
            <a:extLst>
              <a:ext uri="{FF2B5EF4-FFF2-40B4-BE49-F238E27FC236}">
                <a16:creationId xmlns:a16="http://schemas.microsoft.com/office/drawing/2014/main" id="{F98C774F-A3B0-3236-2BAC-4B19D69DDCD9}"/>
              </a:ext>
            </a:extLst>
          </p:cNvPr>
          <p:cNvPicPr>
            <a:picLocks noChangeAspect="1"/>
          </p:cNvPicPr>
          <p:nvPr/>
        </p:nvPicPr>
        <p:blipFill>
          <a:blip r:embed="rId2"/>
          <a:stretch>
            <a:fillRect/>
          </a:stretch>
        </p:blipFill>
        <p:spPr>
          <a:xfrm>
            <a:off x="5563138" y="1548735"/>
            <a:ext cx="5232858" cy="2568273"/>
          </a:xfrm>
          <a:prstGeom prst="rect">
            <a:avLst/>
          </a:prstGeom>
        </p:spPr>
      </p:pic>
    </p:spTree>
    <p:extLst>
      <p:ext uri="{BB962C8B-B14F-4D97-AF65-F5344CB8AC3E}">
        <p14:creationId xmlns:p14="http://schemas.microsoft.com/office/powerpoint/2010/main" val="412457958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PUT update booking</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5876755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Patch Partial update booking</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418625894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DELETE delete booking</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25620974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Path parameters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For example id of booking</a:t>
            </a:r>
            <a:endParaRPr lang="en-GB" dirty="0"/>
          </a:p>
          <a:p>
            <a:endParaRPr lang="en-US" dirty="0"/>
          </a:p>
        </p:txBody>
      </p:sp>
    </p:spTree>
    <p:extLst>
      <p:ext uri="{BB962C8B-B14F-4D97-AF65-F5344CB8AC3E}">
        <p14:creationId xmlns:p14="http://schemas.microsoft.com/office/powerpoint/2010/main" val="132682635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Query parameters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334370565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Body response assertion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Body equal to itd</a:t>
            </a:r>
            <a:endParaRPr lang="en-GB" dirty="0"/>
          </a:p>
          <a:p>
            <a:endParaRPr lang="en-US" dirty="0"/>
          </a:p>
        </p:txBody>
      </p:sp>
    </p:spTree>
    <p:extLst>
      <p:ext uri="{BB962C8B-B14F-4D97-AF65-F5344CB8AC3E}">
        <p14:creationId xmlns:p14="http://schemas.microsoft.com/office/powerpoint/2010/main" val="147346480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Extraction of the response body</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Response as string</a:t>
            </a:r>
            <a:endParaRPr lang="en-GB" dirty="0"/>
          </a:p>
          <a:p>
            <a:endParaRPr lang="en-US" dirty="0"/>
          </a:p>
        </p:txBody>
      </p:sp>
    </p:spTree>
    <p:extLst>
      <p:ext uri="{BB962C8B-B14F-4D97-AF65-F5344CB8AC3E}">
        <p14:creationId xmlns:p14="http://schemas.microsoft.com/office/powerpoint/2010/main" val="323817365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Extraction of the response header</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Response.getheader</a:t>
            </a:r>
            <a:endParaRPr lang="en-US" dirty="0"/>
          </a:p>
        </p:txBody>
      </p:sp>
    </p:spTree>
    <p:extLst>
      <p:ext uri="{BB962C8B-B14F-4D97-AF65-F5344CB8AC3E}">
        <p14:creationId xmlns:p14="http://schemas.microsoft.com/office/powerpoint/2010/main" val="108535654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Object serialization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Response.getheader</a:t>
            </a:r>
            <a:endParaRPr lang="en-US" dirty="0"/>
          </a:p>
        </p:txBody>
      </p:sp>
    </p:spTree>
    <p:extLst>
      <p:ext uri="{BB962C8B-B14F-4D97-AF65-F5344CB8AC3E}">
        <p14:creationId xmlns:p14="http://schemas.microsoft.com/office/powerpoint/2010/main" val="203766217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Validation against schemas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pl-PL" dirty="0"/>
              <a:t>Response.getheader</a:t>
            </a:r>
            <a:endParaRPr lang="en-US" dirty="0"/>
          </a:p>
        </p:txBody>
      </p:sp>
    </p:spTree>
    <p:extLst>
      <p:ext uri="{BB962C8B-B14F-4D97-AF65-F5344CB8AC3E}">
        <p14:creationId xmlns:p14="http://schemas.microsoft.com/office/powerpoint/2010/main" val="3187808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HTTP METHODS</a:t>
            </a:r>
            <a:endParaRPr lang="en-US" dirty="0"/>
          </a:p>
        </p:txBody>
      </p:sp>
      <p:graphicFrame>
        <p:nvGraphicFramePr>
          <p:cNvPr id="4" name="Table 4">
            <a:extLst>
              <a:ext uri="{FF2B5EF4-FFF2-40B4-BE49-F238E27FC236}">
                <a16:creationId xmlns:a16="http://schemas.microsoft.com/office/drawing/2014/main" id="{7117D8ED-C803-02D8-F4BE-EE6F235A523C}"/>
              </a:ext>
            </a:extLst>
          </p:cNvPr>
          <p:cNvGraphicFramePr>
            <a:graphicFrameLocks noGrp="1"/>
          </p:cNvGraphicFramePr>
          <p:nvPr>
            <p:extLst>
              <p:ext uri="{D42A27DB-BD31-4B8C-83A1-F6EECF244321}">
                <p14:modId xmlns:p14="http://schemas.microsoft.com/office/powerpoint/2010/main" val="2104359859"/>
              </p:ext>
            </p:extLst>
          </p:nvPr>
        </p:nvGraphicFramePr>
        <p:xfrm>
          <a:off x="404813" y="1437842"/>
          <a:ext cx="11486311" cy="4846320"/>
        </p:xfrm>
        <a:graphic>
          <a:graphicData uri="http://schemas.openxmlformats.org/drawingml/2006/table">
            <a:tbl>
              <a:tblPr firstRow="1" bandRow="1">
                <a:tableStyleId>{5C22544A-7EE6-4342-B048-85BDC9FD1C3A}</a:tableStyleId>
              </a:tblPr>
              <a:tblGrid>
                <a:gridCol w="1163429">
                  <a:extLst>
                    <a:ext uri="{9D8B030D-6E8A-4147-A177-3AD203B41FA5}">
                      <a16:colId xmlns:a16="http://schemas.microsoft.com/office/drawing/2014/main" val="3095536307"/>
                    </a:ext>
                  </a:extLst>
                </a:gridCol>
                <a:gridCol w="10322882">
                  <a:extLst>
                    <a:ext uri="{9D8B030D-6E8A-4147-A177-3AD203B41FA5}">
                      <a16:colId xmlns:a16="http://schemas.microsoft.com/office/drawing/2014/main" val="3237335125"/>
                    </a:ext>
                  </a:extLst>
                </a:gridCol>
              </a:tblGrid>
              <a:tr h="370840">
                <a:tc>
                  <a:txBody>
                    <a:bodyPr/>
                    <a:lstStyle/>
                    <a:p>
                      <a:r>
                        <a:rPr lang="en-US" dirty="0"/>
                        <a:t>HTTP method</a:t>
                      </a:r>
                      <a:endParaRPr lang="pl-PL" dirty="0"/>
                    </a:p>
                  </a:txBody>
                  <a:tcPr/>
                </a:tc>
                <a:tc>
                  <a:txBody>
                    <a:bodyPr/>
                    <a:lstStyle/>
                    <a:p>
                      <a:r>
                        <a:rPr lang="en-US" dirty="0"/>
                        <a:t>Description</a:t>
                      </a:r>
                      <a:endParaRPr lang="pl-PL" dirty="0"/>
                    </a:p>
                  </a:txBody>
                  <a:tcPr/>
                </a:tc>
                <a:extLst>
                  <a:ext uri="{0D108BD9-81ED-4DB2-BD59-A6C34878D82A}">
                    <a16:rowId xmlns:a16="http://schemas.microsoft.com/office/drawing/2014/main" val="2977711820"/>
                  </a:ext>
                </a:extLst>
              </a:tr>
              <a:tr h="370840">
                <a:tc>
                  <a:txBody>
                    <a:bodyPr/>
                    <a:lstStyle/>
                    <a:p>
                      <a:r>
                        <a:rPr lang="en-US" dirty="0"/>
                        <a:t>GET</a:t>
                      </a:r>
                      <a:endParaRPr lang="pl-P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GET method is a basic request. Responsible for displaying the current representation of the resource. </a:t>
                      </a:r>
                      <a:endParaRPr lang="pl-P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the HTTP GET method is used to display web pages or forms. Parameters are passed in a URL address. So everybody can see them. That’s why GET should only be used to display, not to save sensitive data.</a:t>
                      </a:r>
                    </a:p>
                  </a:txBody>
                  <a:tcPr/>
                </a:tc>
                <a:extLst>
                  <a:ext uri="{0D108BD9-81ED-4DB2-BD59-A6C34878D82A}">
                    <a16:rowId xmlns:a16="http://schemas.microsoft.com/office/drawing/2014/main" val="2123744566"/>
                  </a:ext>
                </a:extLst>
              </a:tr>
              <a:tr h="370840">
                <a:tc>
                  <a:txBody>
                    <a:bodyPr/>
                    <a:lstStyle/>
                    <a:p>
                      <a:r>
                        <a:rPr lang="en-US" dirty="0"/>
                        <a:t>POST</a:t>
                      </a:r>
                      <a:endParaRPr lang="pl-P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POST method is used when you want to add new resources. </a:t>
                      </a:r>
                      <a:endParaRPr lang="pl-P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creating a new account or sending files. Parameters are passed in the body. The POST method is safer than GET and should be used to send sensitive data.</a:t>
                      </a:r>
                    </a:p>
                    <a:p>
                      <a:endParaRPr lang="pl-PL" dirty="0"/>
                    </a:p>
                  </a:txBody>
                  <a:tcPr/>
                </a:tc>
                <a:extLst>
                  <a:ext uri="{0D108BD9-81ED-4DB2-BD59-A6C34878D82A}">
                    <a16:rowId xmlns:a16="http://schemas.microsoft.com/office/drawing/2014/main" val="1175264996"/>
                  </a:ext>
                </a:extLst>
              </a:tr>
              <a:tr h="370840">
                <a:tc>
                  <a:txBody>
                    <a:bodyPr/>
                    <a:lstStyle/>
                    <a:p>
                      <a:r>
                        <a:rPr lang="en-US" dirty="0"/>
                        <a:t>PUT</a:t>
                      </a:r>
                      <a:endParaRPr lang="pl-P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 method is used when you want to update existing resource. </a:t>
                      </a:r>
                      <a:endParaRPr lang="pl-PL"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you want to change an email in your existing account.</a:t>
                      </a:r>
                    </a:p>
                    <a:p>
                      <a:endParaRPr lang="pl-PL" dirty="0"/>
                    </a:p>
                  </a:txBody>
                  <a:tcPr/>
                </a:tc>
                <a:extLst>
                  <a:ext uri="{0D108BD9-81ED-4DB2-BD59-A6C34878D82A}">
                    <a16:rowId xmlns:a16="http://schemas.microsoft.com/office/drawing/2014/main" val="3165262181"/>
                  </a:ext>
                </a:extLst>
              </a:tr>
              <a:tr h="370840">
                <a:tc>
                  <a:txBody>
                    <a:bodyPr/>
                    <a:lstStyle/>
                    <a:p>
                      <a:r>
                        <a:rPr lang="en-US" dirty="0"/>
                        <a:t>DELETE</a:t>
                      </a:r>
                      <a:endParaRPr lang="pl-PL" dirty="0"/>
                    </a:p>
                  </a:txBody>
                  <a:tcPr/>
                </a:tc>
                <a:tc>
                  <a:txBody>
                    <a:bodyPr/>
                    <a:lstStyle/>
                    <a:p>
                      <a:r>
                        <a:rPr lang="en-US" dirty="0"/>
                        <a:t>DELETE method is responsible for deleting resources. </a:t>
                      </a:r>
                      <a:endParaRPr lang="pl-PL" dirty="0"/>
                    </a:p>
                    <a:p>
                      <a:r>
                        <a:rPr lang="en-US" dirty="0"/>
                        <a:t>For example, you can delete your account.</a:t>
                      </a:r>
                    </a:p>
                  </a:txBody>
                  <a:tcPr/>
                </a:tc>
                <a:extLst>
                  <a:ext uri="{0D108BD9-81ED-4DB2-BD59-A6C34878D82A}">
                    <a16:rowId xmlns:a16="http://schemas.microsoft.com/office/drawing/2014/main" val="1235839187"/>
                  </a:ext>
                </a:extLst>
              </a:tr>
            </a:tbl>
          </a:graphicData>
        </a:graphic>
      </p:graphicFrame>
    </p:spTree>
    <p:extLst>
      <p:ext uri="{BB962C8B-B14F-4D97-AF65-F5344CB8AC3E}">
        <p14:creationId xmlns:p14="http://schemas.microsoft.com/office/powerpoint/2010/main" val="334214951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Measure time of response</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372164232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0771" y="1001031"/>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1" y="2997319"/>
            <a:ext cx="12192000"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QUESTions?</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200" y="6002795"/>
            <a:ext cx="11277600" cy="822325"/>
          </a:xfrm>
        </p:spPr>
        <p:txBody>
          <a:bodyPr/>
          <a:lstStyle/>
          <a:p>
            <a:pPr algn="r"/>
            <a:r>
              <a:rPr lang="en-US" dirty="0"/>
              <a:t>capgemini.com</a:t>
            </a:r>
          </a:p>
        </p:txBody>
      </p:sp>
    </p:spTree>
    <p:extLst>
      <p:ext uri="{BB962C8B-B14F-4D97-AF65-F5344CB8AC3E}">
        <p14:creationId xmlns:p14="http://schemas.microsoft.com/office/powerpoint/2010/main" val="2558133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5072" y="1037835"/>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0" y="3030199"/>
            <a:ext cx="12192000"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ctr"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QUiz</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199" y="6035675"/>
            <a:ext cx="11277600" cy="822325"/>
          </a:xfrm>
        </p:spPr>
        <p:txBody>
          <a:bodyPr/>
          <a:lstStyle/>
          <a:p>
            <a:pPr algn="r"/>
            <a:r>
              <a:rPr lang="en-US" dirty="0"/>
              <a:t>capgemini.com</a:t>
            </a:r>
          </a:p>
        </p:txBody>
      </p:sp>
      <p:sp>
        <p:nvSpPr>
          <p:cNvPr id="2" name="TextBox 1">
            <a:extLst>
              <a:ext uri="{FF2B5EF4-FFF2-40B4-BE49-F238E27FC236}">
                <a16:creationId xmlns:a16="http://schemas.microsoft.com/office/drawing/2014/main" id="{A0FB2401-DF25-3BD4-3671-A2398FE71806}"/>
              </a:ext>
            </a:extLst>
          </p:cNvPr>
          <p:cNvSpPr txBox="1"/>
          <p:nvPr/>
        </p:nvSpPr>
        <p:spPr>
          <a:xfrm>
            <a:off x="780968" y="3891973"/>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600" b="0" i="0" u="none" strike="noStrike" kern="1200" cap="none" spc="0" normalizeH="0" baseline="0" noProof="0" dirty="0">
                <a:ln>
                  <a:noFill/>
                </a:ln>
                <a:solidFill>
                  <a:srgbClr val="FFFFFF"/>
                </a:solidFill>
                <a:effectLst/>
                <a:uLnTx/>
                <a:uFillTx/>
                <a:latin typeface="Ubuntu"/>
                <a:ea typeface="+mn-ea"/>
                <a:cs typeface="+mn-cs"/>
                <a:hlinkClick r:id="rId3"/>
              </a:rPr>
              <a:t>Click here!</a:t>
            </a:r>
            <a:endParaRPr kumimoji="0" lang="en-US" sz="3600" b="0" i="0" u="none" strike="noStrike" kern="1200" cap="none" spc="0" normalizeH="0" baseline="0" noProof="0" dirty="0">
              <a:ln>
                <a:noFill/>
              </a:ln>
              <a:solidFill>
                <a:srgbClr val="FFFFFF"/>
              </a:solidFill>
              <a:effectLst/>
              <a:uLnTx/>
              <a:uFillTx/>
              <a:latin typeface="Ubuntu"/>
              <a:ea typeface="+mn-ea"/>
              <a:cs typeface="+mn-cs"/>
            </a:endParaRPr>
          </a:p>
        </p:txBody>
      </p:sp>
    </p:spTree>
    <p:extLst>
      <p:ext uri="{BB962C8B-B14F-4D97-AF65-F5344CB8AC3E}">
        <p14:creationId xmlns:p14="http://schemas.microsoft.com/office/powerpoint/2010/main" val="40510038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E1D47607-D621-4ECE-7E3E-CA986270B22E}"/>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9" name="Rectangle 8">
            <a:extLst>
              <a:ext uri="{FF2B5EF4-FFF2-40B4-BE49-F238E27FC236}">
                <a16:creationId xmlns:a16="http://schemas.microsoft.com/office/drawing/2014/main" id="{CF1962CF-EF97-412C-B792-066A1C9D2733}"/>
              </a:ext>
              <a:ext uri="{C183D7F6-B498-43B3-948B-1728B52AA6E4}">
                <adec:decorative xmlns:adec="http://schemas.microsoft.com/office/drawing/2017/decorative" val="1"/>
              </a:ext>
            </a:extLst>
          </p:cNvPr>
          <p:cNvSpPr/>
          <p:nvPr/>
        </p:nvSpPr>
        <p:spPr bwMode="white">
          <a:xfrm>
            <a:off x="1624995" y="0"/>
            <a:ext cx="4563421" cy="6859720"/>
          </a:xfrm>
          <a:prstGeom prst="rect">
            <a:avLst/>
          </a:prstGeom>
          <a:solidFill>
            <a:srgbClr val="272936">
              <a:alpha val="7813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849" b="0" i="0" u="none" strike="noStrike" kern="1200" cap="none" spc="0" normalizeH="0" baseline="0" noProof="0" dirty="0">
              <a:ln>
                <a:noFill/>
              </a:ln>
              <a:solidFill>
                <a:prstClr val="black"/>
              </a:solidFill>
              <a:effectLst/>
              <a:uLnTx/>
              <a:uFillTx/>
              <a:latin typeface="Ubuntu Medium"/>
              <a:ea typeface="+mn-ea"/>
              <a:cs typeface="+mn-cs"/>
            </a:endParaRPr>
          </a:p>
        </p:txBody>
      </p:sp>
      <p:sp>
        <p:nvSpPr>
          <p:cNvPr id="11" name="object 5">
            <a:extLst>
              <a:ext uri="{FF2B5EF4-FFF2-40B4-BE49-F238E27FC236}">
                <a16:creationId xmlns:a16="http://schemas.microsoft.com/office/drawing/2014/main" id="{14918BB1-58F4-42AC-859A-E60DF368D314}"/>
              </a:ext>
            </a:extLst>
          </p:cNvPr>
          <p:cNvSpPr txBox="1">
            <a:spLocks noGrp="1"/>
          </p:cNvSpPr>
          <p:nvPr>
            <p:ph type="title" idx="4294967295"/>
          </p:nvPr>
        </p:nvSpPr>
        <p:spPr>
          <a:xfrm>
            <a:off x="1624995" y="2266254"/>
            <a:ext cx="5278136" cy="1088181"/>
          </a:xfrm>
          <a:prstGeom prst="rect">
            <a:avLst/>
          </a:prstGeom>
          <a:noFill/>
          <a:ln>
            <a:noFill/>
            <a:prstDash/>
          </a:ln>
          <a:effectLst/>
        </p:spPr>
        <p:txBody>
          <a:bodyPr rot="0" spcFirstLastPara="0" vertOverflow="overflow" horzOverflow="overflow" vert="horz" wrap="square" lIns="0" tIns="90105" rIns="0" bIns="0" numCol="1" spcCol="0" rtlCol="0" fromWordArt="0" anchor="b" anchorCtr="0" forceAA="0" compatLnSpc="1">
            <a:prstTxWarp prst="textNoShape">
              <a:avLst/>
            </a:prstTxWarp>
            <a:spAutoFit/>
          </a:bodyPr>
          <a:lstStyle>
            <a:lvl1pPr marL="0" marR="0" indent="0" algn="l" defTabSz="1507846" rtl="0" eaLnBrk="1" fontAlgn="auto" latinLnBrk="0" hangingPunct="1">
              <a:lnSpc>
                <a:spcPct val="90000"/>
              </a:lnSpc>
              <a:spcBef>
                <a:spcPct val="0"/>
              </a:spcBef>
              <a:spcAft>
                <a:spcPts val="0"/>
              </a:spcAft>
              <a:buClrTx/>
              <a:buSzTx/>
              <a:buFontTx/>
              <a:buNone/>
              <a:tabLst/>
              <a:defRPr kumimoji="0" lang="en-US" sz="2950" b="0" i="0" u="none" strike="noStrike" kern="1200" cap="all" spc="0" normalizeH="0" baseline="0" noProof="0">
                <a:ln>
                  <a:noFill/>
                </a:ln>
                <a:solidFill>
                  <a:schemeClr val="bg1"/>
                </a:solidFill>
                <a:effectLst/>
                <a:uLnTx/>
                <a:uFillTx/>
                <a:latin typeface="Ubuntu Light"/>
                <a:ea typeface="+mj-ea"/>
                <a:cs typeface="Ubuntu Light"/>
              </a:defRPr>
            </a:lvl1pPr>
          </a:lstStyle>
          <a:p>
            <a:r>
              <a:rPr lang="pl-PL" sz="3600" dirty="0"/>
              <a:t>Allure Report Integration</a:t>
            </a:r>
            <a:endParaRPr lang="en-US" sz="3600" dirty="0"/>
          </a:p>
        </p:txBody>
      </p:sp>
    </p:spTree>
    <p:extLst>
      <p:ext uri="{BB962C8B-B14F-4D97-AF65-F5344CB8AC3E}">
        <p14:creationId xmlns:p14="http://schemas.microsoft.com/office/powerpoint/2010/main" val="22054072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What is allure? </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271115" y="1768241"/>
            <a:ext cx="11406187" cy="4951413"/>
          </a:xfrm>
        </p:spPr>
        <p:txBody>
          <a:bodyPr/>
          <a:lstStyle/>
          <a:p>
            <a:r>
              <a:rPr lang="pl-PL" dirty="0"/>
              <a:t>W dzisiejszym wpisie chce Wam przedstawić Allure.</a:t>
            </a:r>
          </a:p>
          <a:p>
            <a:endParaRPr lang="pl-PL" dirty="0"/>
          </a:p>
          <a:p>
            <a:r>
              <a:rPr lang="pl-PL" dirty="0"/>
              <a:t>Jest to darmowy framework (open source), który służy do tworzenia raportu z testów automatycznych. Stworzony został głównie przez pracowników firmy Yandex i wspierany jest przez dużą społeczność na GitHubie. Allure dobrze integruje się z Selenoidem (Możemy np. załączyć video z Selenoida do naszego raportu. Jest to również możliwe z Zalenium.)</a:t>
            </a:r>
          </a:p>
          <a:p>
            <a:r>
              <a:rPr lang="pl-PL" dirty="0"/>
              <a:t>Jakie funkcje ma Allure?</a:t>
            </a:r>
          </a:p>
          <a:p>
            <a:r>
              <a:rPr lang="pl-PL" dirty="0"/>
              <a:t>Możliwość dodawania screenshotów z testów oraz innych załączników takich jak np. video, .json, plik logów</a:t>
            </a:r>
          </a:p>
          <a:p>
            <a:r>
              <a:rPr lang="pl-PL" dirty="0"/>
              <a:t>Przedstawienie w sposób czytelny stanu testów w danym momencie</a:t>
            </a:r>
          </a:p>
          <a:p>
            <a:r>
              <a:rPr lang="pl-PL" dirty="0"/>
              <a:t>Dodawanie własnych pluginów</a:t>
            </a:r>
          </a:p>
          <a:p>
            <a:r>
              <a:rPr lang="pl-PL" dirty="0"/>
              <a:t>Możliwość załączania numeru ticketu np. z Jiry</a:t>
            </a:r>
            <a:endParaRPr lang="en-US" dirty="0"/>
          </a:p>
        </p:txBody>
      </p:sp>
      <p:sp>
        <p:nvSpPr>
          <p:cNvPr id="4" name="TextBox 3">
            <a:extLst>
              <a:ext uri="{FF2B5EF4-FFF2-40B4-BE49-F238E27FC236}">
                <a16:creationId xmlns:a16="http://schemas.microsoft.com/office/drawing/2014/main" id="{2262ACA4-2F41-6943-A3E9-BA43E08AE66B}"/>
              </a:ext>
            </a:extLst>
          </p:cNvPr>
          <p:cNvSpPr txBox="1"/>
          <p:nvPr/>
        </p:nvSpPr>
        <p:spPr>
          <a:xfrm>
            <a:off x="404812" y="1251904"/>
            <a:ext cx="3574593" cy="369332"/>
          </a:xfrm>
          <a:prstGeom prst="rect">
            <a:avLst/>
          </a:prstGeom>
          <a:noFill/>
        </p:spPr>
        <p:txBody>
          <a:bodyPr wrap="square" rtlCol="0">
            <a:spAutoFit/>
          </a:bodyPr>
          <a:lstStyle/>
          <a:p>
            <a:r>
              <a:rPr lang="pl-PL" dirty="0">
                <a:solidFill>
                  <a:schemeClr val="bg1"/>
                </a:solidFill>
              </a:rPr>
              <a:t>https://allurereport.org/</a:t>
            </a:r>
          </a:p>
        </p:txBody>
      </p:sp>
    </p:spTree>
    <p:extLst>
      <p:ext uri="{BB962C8B-B14F-4D97-AF65-F5344CB8AC3E}">
        <p14:creationId xmlns:p14="http://schemas.microsoft.com/office/powerpoint/2010/main" val="298976632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Allure report overview</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416826490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Update Properties in pom.xml</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&lt;properties&gt;</a:t>
            </a:r>
          </a:p>
          <a:p>
            <a:r>
              <a:rPr lang="en-GB" dirty="0"/>
              <a:t>   &lt;</a:t>
            </a:r>
            <a:r>
              <a:rPr lang="en-GB" dirty="0" err="1"/>
              <a:t>project.build.sourceEncoding</a:t>
            </a:r>
            <a:r>
              <a:rPr lang="en-GB" dirty="0"/>
              <a:t>&gt;UTF-8&lt;/</a:t>
            </a:r>
            <a:r>
              <a:rPr lang="en-GB" dirty="0" err="1"/>
              <a:t>project.build.sourceEncoding</a:t>
            </a:r>
            <a:r>
              <a:rPr lang="en-GB" dirty="0"/>
              <a:t>&gt;</a:t>
            </a:r>
          </a:p>
          <a:p>
            <a:r>
              <a:rPr lang="en-GB" dirty="0"/>
              <a:t>   &lt;rest-</a:t>
            </a:r>
            <a:r>
              <a:rPr lang="en-GB" dirty="0" err="1"/>
              <a:t>assured.version</a:t>
            </a:r>
            <a:r>
              <a:rPr lang="en-GB" dirty="0"/>
              <a:t>&gt;4.4.0&lt;/rest-</a:t>
            </a:r>
            <a:r>
              <a:rPr lang="en-GB" dirty="0" err="1"/>
              <a:t>assured.version</a:t>
            </a:r>
            <a:r>
              <a:rPr lang="en-GB" dirty="0"/>
              <a:t>&gt;</a:t>
            </a:r>
          </a:p>
          <a:p>
            <a:r>
              <a:rPr lang="en-GB" dirty="0"/>
              <a:t>   &lt;allure.junit4.version&gt;2.14.0&lt;/allure.junit4.version&gt;</a:t>
            </a:r>
          </a:p>
          <a:p>
            <a:r>
              <a:rPr lang="en-GB" dirty="0"/>
              <a:t>   &lt;</a:t>
            </a:r>
            <a:r>
              <a:rPr lang="en-GB" dirty="0" err="1"/>
              <a:t>allure.rest-assured.version</a:t>
            </a:r>
            <a:r>
              <a:rPr lang="en-GB" dirty="0"/>
              <a:t>&gt;2.14.0&lt;/</a:t>
            </a:r>
            <a:r>
              <a:rPr lang="en-GB" dirty="0" err="1"/>
              <a:t>allure.rest-assured.version</a:t>
            </a:r>
            <a:r>
              <a:rPr lang="en-GB" dirty="0"/>
              <a:t>&gt;</a:t>
            </a:r>
          </a:p>
          <a:p>
            <a:r>
              <a:rPr lang="en-GB" dirty="0"/>
              <a:t>   &lt;</a:t>
            </a:r>
            <a:r>
              <a:rPr lang="en-GB" dirty="0" err="1"/>
              <a:t>jackson.version</a:t>
            </a:r>
            <a:r>
              <a:rPr lang="en-GB" dirty="0"/>
              <a:t>&gt;2.12.3&lt;/</a:t>
            </a:r>
            <a:r>
              <a:rPr lang="en-GB" dirty="0" err="1"/>
              <a:t>jackson.version</a:t>
            </a:r>
            <a:r>
              <a:rPr lang="en-GB" dirty="0"/>
              <a:t>&gt;</a:t>
            </a:r>
          </a:p>
          <a:p>
            <a:r>
              <a:rPr lang="en-GB" dirty="0"/>
              <a:t>   &lt;</a:t>
            </a:r>
            <a:r>
              <a:rPr lang="en-GB" dirty="0" err="1"/>
              <a:t>json.version</a:t>
            </a:r>
            <a:r>
              <a:rPr lang="en-GB" dirty="0"/>
              <a:t>&gt;20210307&lt;/</a:t>
            </a:r>
            <a:r>
              <a:rPr lang="en-GB" dirty="0" err="1"/>
              <a:t>json.version</a:t>
            </a:r>
            <a:r>
              <a:rPr lang="en-GB" dirty="0"/>
              <a:t>&gt;</a:t>
            </a:r>
          </a:p>
          <a:p>
            <a:r>
              <a:rPr lang="en-GB" dirty="0"/>
              <a:t>   &lt;</a:t>
            </a:r>
            <a:r>
              <a:rPr lang="en-GB" dirty="0" err="1"/>
              <a:t>maven.compiler.plugin.version</a:t>
            </a:r>
            <a:r>
              <a:rPr lang="en-GB" dirty="0"/>
              <a:t>&gt;3.5.1&lt;/</a:t>
            </a:r>
            <a:r>
              <a:rPr lang="en-GB" dirty="0" err="1"/>
              <a:t>maven.compiler.plugin.version</a:t>
            </a:r>
            <a:r>
              <a:rPr lang="en-GB" dirty="0"/>
              <a:t>&gt;</a:t>
            </a:r>
          </a:p>
          <a:p>
            <a:r>
              <a:rPr lang="en-GB" dirty="0"/>
              <a:t>   &lt;</a:t>
            </a:r>
            <a:r>
              <a:rPr lang="en-GB" dirty="0" err="1"/>
              <a:t>maven.compiler.source</a:t>
            </a:r>
            <a:r>
              <a:rPr lang="en-GB" dirty="0"/>
              <a:t>&gt;11&lt;/</a:t>
            </a:r>
            <a:r>
              <a:rPr lang="en-GB" dirty="0" err="1"/>
              <a:t>maven.compiler.source</a:t>
            </a:r>
            <a:r>
              <a:rPr lang="en-GB" dirty="0"/>
              <a:t>&gt;</a:t>
            </a:r>
          </a:p>
          <a:p>
            <a:r>
              <a:rPr lang="en-GB" dirty="0"/>
              <a:t>   &lt;</a:t>
            </a:r>
            <a:r>
              <a:rPr lang="en-GB" dirty="0" err="1"/>
              <a:t>maven.compiler.target</a:t>
            </a:r>
            <a:r>
              <a:rPr lang="en-GB" dirty="0"/>
              <a:t>&gt;11&lt;/</a:t>
            </a:r>
            <a:r>
              <a:rPr lang="en-GB" dirty="0" err="1"/>
              <a:t>maven.compiler.target</a:t>
            </a:r>
            <a:r>
              <a:rPr lang="en-GB" dirty="0"/>
              <a:t>&gt;</a:t>
            </a:r>
          </a:p>
          <a:p>
            <a:r>
              <a:rPr lang="en-GB" dirty="0"/>
              <a:t>   &lt;</a:t>
            </a:r>
            <a:r>
              <a:rPr lang="en-GB" dirty="0" err="1"/>
              <a:t>aspectj.version</a:t>
            </a:r>
            <a:r>
              <a:rPr lang="en-GB" dirty="0"/>
              <a:t>&gt;1.9.6&lt;/</a:t>
            </a:r>
            <a:r>
              <a:rPr lang="en-GB" dirty="0" err="1"/>
              <a:t>aspectj.version</a:t>
            </a:r>
            <a:r>
              <a:rPr lang="en-GB" dirty="0"/>
              <a:t>&gt;</a:t>
            </a:r>
          </a:p>
          <a:p>
            <a:r>
              <a:rPr lang="en-GB" dirty="0"/>
              <a:t>   &lt;maven-</a:t>
            </a:r>
            <a:r>
              <a:rPr lang="en-GB" dirty="0" err="1"/>
              <a:t>surefire</a:t>
            </a:r>
            <a:r>
              <a:rPr lang="en-GB" dirty="0"/>
              <a:t>-plugin-version&gt;3.0.0-M5&lt;/maven-</a:t>
            </a:r>
            <a:r>
              <a:rPr lang="en-GB" dirty="0" err="1"/>
              <a:t>surefire</a:t>
            </a:r>
            <a:r>
              <a:rPr lang="en-GB" dirty="0"/>
              <a:t>-plugin-version&gt;</a:t>
            </a:r>
          </a:p>
          <a:p>
            <a:r>
              <a:rPr lang="en-GB" dirty="0"/>
              <a:t>   &lt;</a:t>
            </a:r>
            <a:r>
              <a:rPr lang="en-GB" dirty="0" err="1"/>
              <a:t>allure.maven.version</a:t>
            </a:r>
            <a:r>
              <a:rPr lang="en-GB" dirty="0"/>
              <a:t>&gt;2.10.0&lt;/</a:t>
            </a:r>
            <a:r>
              <a:rPr lang="en-GB" dirty="0" err="1"/>
              <a:t>allure.maven.version</a:t>
            </a:r>
            <a:r>
              <a:rPr lang="en-GB" dirty="0"/>
              <a:t>&gt;</a:t>
            </a:r>
          </a:p>
          <a:p>
            <a:r>
              <a:rPr lang="en-GB" dirty="0"/>
              <a:t> &lt;/properties&gt;</a:t>
            </a:r>
            <a:endParaRPr lang="en-US" dirty="0"/>
          </a:p>
        </p:txBody>
      </p:sp>
    </p:spTree>
    <p:extLst>
      <p:ext uri="{BB962C8B-B14F-4D97-AF65-F5344CB8AC3E}">
        <p14:creationId xmlns:p14="http://schemas.microsoft.com/office/powerpoint/2010/main" val="32706291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Add Allure-rest assured dependency</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&lt;!--Allure Reporting Dependency--&gt;   </a:t>
            </a:r>
          </a:p>
          <a:p>
            <a:r>
              <a:rPr lang="en-GB" dirty="0"/>
              <a:t>&lt;dependency&gt;</a:t>
            </a:r>
          </a:p>
          <a:p>
            <a:r>
              <a:rPr lang="en-GB" dirty="0"/>
              <a:t>    &lt;</a:t>
            </a:r>
            <a:r>
              <a:rPr lang="en-GB" dirty="0" err="1"/>
              <a:t>groupId</a:t>
            </a:r>
            <a:r>
              <a:rPr lang="en-GB" dirty="0"/>
              <a:t>&gt;</a:t>
            </a:r>
            <a:r>
              <a:rPr lang="en-GB" dirty="0" err="1"/>
              <a:t>io.qameta.allure</a:t>
            </a:r>
            <a:r>
              <a:rPr lang="en-GB" dirty="0"/>
              <a:t>&lt;/</a:t>
            </a:r>
            <a:r>
              <a:rPr lang="en-GB" dirty="0" err="1"/>
              <a:t>groupId</a:t>
            </a:r>
            <a:r>
              <a:rPr lang="en-GB" dirty="0"/>
              <a:t>&gt;</a:t>
            </a:r>
          </a:p>
          <a:p>
            <a:r>
              <a:rPr lang="en-GB" dirty="0"/>
              <a:t>    &lt;</a:t>
            </a:r>
            <a:r>
              <a:rPr lang="en-GB" dirty="0" err="1"/>
              <a:t>artifactId</a:t>
            </a:r>
            <a:r>
              <a:rPr lang="en-GB" dirty="0"/>
              <a:t>&gt;allure-rest-assured&lt;/</a:t>
            </a:r>
            <a:r>
              <a:rPr lang="en-GB" dirty="0" err="1"/>
              <a:t>artifactId</a:t>
            </a:r>
            <a:r>
              <a:rPr lang="en-GB" dirty="0"/>
              <a:t>&gt;</a:t>
            </a:r>
          </a:p>
          <a:p>
            <a:r>
              <a:rPr lang="en-GB" dirty="0"/>
              <a:t>    &lt;version&gt;${</a:t>
            </a:r>
            <a:r>
              <a:rPr lang="en-GB" dirty="0" err="1"/>
              <a:t>allure.rest-assured.version</a:t>
            </a:r>
            <a:r>
              <a:rPr lang="en-GB" dirty="0"/>
              <a:t>}&lt;/version&gt;</a:t>
            </a:r>
          </a:p>
          <a:p>
            <a:r>
              <a:rPr lang="en-GB" dirty="0"/>
              <a:t>&lt;/dependency&gt;</a:t>
            </a:r>
            <a:endParaRPr lang="en-US" dirty="0"/>
          </a:p>
        </p:txBody>
      </p:sp>
    </p:spTree>
    <p:extLst>
      <p:ext uri="{BB962C8B-B14F-4D97-AF65-F5344CB8AC3E}">
        <p14:creationId xmlns:p14="http://schemas.microsoft.com/office/powerpoint/2010/main" val="29300372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Update build section</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sz="500" dirty="0" err="1"/>
              <a:t>uild</a:t>
            </a:r>
            <a:r>
              <a:rPr lang="en-GB" sz="500" dirty="0"/>
              <a:t>&gt;</a:t>
            </a:r>
          </a:p>
          <a:p>
            <a:r>
              <a:rPr lang="en-GB" sz="500" dirty="0"/>
              <a:t>   &lt;plugins&gt;</a:t>
            </a:r>
          </a:p>
          <a:p>
            <a:r>
              <a:rPr lang="en-GB" sz="500" dirty="0"/>
              <a:t>         &lt;plugin&gt;</a:t>
            </a:r>
          </a:p>
          <a:p>
            <a:r>
              <a:rPr lang="en-GB" sz="500" dirty="0"/>
              <a:t>                &lt;</a:t>
            </a:r>
            <a:r>
              <a:rPr lang="en-GB" sz="500" dirty="0" err="1"/>
              <a:t>groupId</a:t>
            </a:r>
            <a:r>
              <a:rPr lang="en-GB" sz="500" dirty="0"/>
              <a:t>&gt;</a:t>
            </a:r>
            <a:r>
              <a:rPr lang="en-GB" sz="500" dirty="0" err="1"/>
              <a:t>org.apache.maven.plugins</a:t>
            </a:r>
            <a:r>
              <a:rPr lang="en-GB" sz="500" dirty="0"/>
              <a:t>&lt;/</a:t>
            </a:r>
            <a:r>
              <a:rPr lang="en-GB" sz="500" dirty="0" err="1"/>
              <a:t>groupId</a:t>
            </a:r>
            <a:r>
              <a:rPr lang="en-GB" sz="500" dirty="0"/>
              <a:t>&gt;</a:t>
            </a:r>
          </a:p>
          <a:p>
            <a:r>
              <a:rPr lang="en-GB" sz="500" dirty="0"/>
              <a:t>                &lt;</a:t>
            </a:r>
            <a:r>
              <a:rPr lang="en-GB" sz="500" dirty="0" err="1"/>
              <a:t>artifactId</a:t>
            </a:r>
            <a:r>
              <a:rPr lang="en-GB" sz="500" dirty="0"/>
              <a:t>&gt;maven-compiler-plugin&lt;/</a:t>
            </a:r>
            <a:r>
              <a:rPr lang="en-GB" sz="500" dirty="0" err="1"/>
              <a:t>artifactId</a:t>
            </a:r>
            <a:r>
              <a:rPr lang="en-GB" sz="500" dirty="0"/>
              <a:t>&gt;</a:t>
            </a:r>
          </a:p>
          <a:p>
            <a:r>
              <a:rPr lang="en-GB" sz="500" dirty="0"/>
              <a:t>               &lt;version&gt;${</a:t>
            </a:r>
            <a:r>
              <a:rPr lang="en-GB" sz="500" dirty="0" err="1"/>
              <a:t>maven.compiler.plugin.version</a:t>
            </a:r>
            <a:r>
              <a:rPr lang="en-GB" sz="500" dirty="0"/>
              <a:t>}&lt;/version&gt;</a:t>
            </a:r>
          </a:p>
          <a:p>
            <a:r>
              <a:rPr lang="en-GB" sz="500" dirty="0"/>
              <a:t>                &lt;configuration&gt;</a:t>
            </a:r>
          </a:p>
          <a:p>
            <a:r>
              <a:rPr lang="en-GB" sz="500" dirty="0"/>
              <a:t>                    &lt;source&gt;${</a:t>
            </a:r>
            <a:r>
              <a:rPr lang="en-GB" sz="500" dirty="0" err="1"/>
              <a:t>maven.compiler.source</a:t>
            </a:r>
            <a:r>
              <a:rPr lang="en-GB" sz="500" dirty="0"/>
              <a:t>}&lt;/source&gt; &lt;!--For JAVA 8 use 1.8--&gt;</a:t>
            </a:r>
          </a:p>
          <a:p>
            <a:r>
              <a:rPr lang="en-GB" sz="500" dirty="0"/>
              <a:t>                    &lt;target&gt;${</a:t>
            </a:r>
            <a:r>
              <a:rPr lang="en-GB" sz="500" dirty="0" err="1"/>
              <a:t>maven.compiler.target</a:t>
            </a:r>
            <a:r>
              <a:rPr lang="en-GB" sz="500" dirty="0"/>
              <a:t>}&lt;/target&gt; &lt;!--For JAVA 8 use 1.8--&gt;</a:t>
            </a:r>
          </a:p>
          <a:p>
            <a:r>
              <a:rPr lang="en-GB" sz="500" dirty="0"/>
              <a:t>                &lt;/configuration&gt;</a:t>
            </a:r>
          </a:p>
          <a:p>
            <a:r>
              <a:rPr lang="en-GB" sz="500" dirty="0"/>
              <a:t>            &lt;/plugin&gt;</a:t>
            </a:r>
          </a:p>
          <a:p>
            <a:r>
              <a:rPr lang="en-GB" sz="500" dirty="0"/>
              <a:t> </a:t>
            </a:r>
          </a:p>
          <a:p>
            <a:r>
              <a:rPr lang="en-GB" sz="500" dirty="0"/>
              <a:t>        &lt;plugin&gt;</a:t>
            </a:r>
          </a:p>
          <a:p>
            <a:r>
              <a:rPr lang="en-GB" sz="500" dirty="0"/>
              <a:t>            &lt;</a:t>
            </a:r>
            <a:r>
              <a:rPr lang="en-GB" sz="500" dirty="0" err="1"/>
              <a:t>groupId</a:t>
            </a:r>
            <a:r>
              <a:rPr lang="en-GB" sz="500" dirty="0"/>
              <a:t>&gt;</a:t>
            </a:r>
            <a:r>
              <a:rPr lang="en-GB" sz="500" dirty="0" err="1"/>
              <a:t>org.apache.maven.plugins</a:t>
            </a:r>
            <a:r>
              <a:rPr lang="en-GB" sz="500" dirty="0"/>
              <a:t>&lt;/</a:t>
            </a:r>
            <a:r>
              <a:rPr lang="en-GB" sz="500" dirty="0" err="1"/>
              <a:t>groupId</a:t>
            </a:r>
            <a:r>
              <a:rPr lang="en-GB" sz="500" dirty="0"/>
              <a:t>&gt;</a:t>
            </a:r>
          </a:p>
          <a:p>
            <a:r>
              <a:rPr lang="en-GB" sz="500" dirty="0"/>
              <a:t>            &lt;</a:t>
            </a:r>
            <a:r>
              <a:rPr lang="en-GB" sz="500" dirty="0" err="1"/>
              <a:t>artifactId</a:t>
            </a:r>
            <a:r>
              <a:rPr lang="en-GB" sz="500" dirty="0"/>
              <a:t>&gt;maven-</a:t>
            </a:r>
            <a:r>
              <a:rPr lang="en-GB" sz="500" dirty="0" err="1"/>
              <a:t>surefire</a:t>
            </a:r>
            <a:r>
              <a:rPr lang="en-GB" sz="500" dirty="0"/>
              <a:t>-plugin&lt;/</a:t>
            </a:r>
            <a:r>
              <a:rPr lang="en-GB" sz="500" dirty="0" err="1"/>
              <a:t>artifactId</a:t>
            </a:r>
            <a:r>
              <a:rPr lang="en-GB" sz="500" dirty="0"/>
              <a:t>&gt;</a:t>
            </a:r>
          </a:p>
          <a:p>
            <a:r>
              <a:rPr lang="en-GB" sz="500" dirty="0"/>
              <a:t>            &lt;version&gt;${maven-</a:t>
            </a:r>
            <a:r>
              <a:rPr lang="en-GB" sz="500" dirty="0" err="1"/>
              <a:t>surefire</a:t>
            </a:r>
            <a:r>
              <a:rPr lang="en-GB" sz="500" dirty="0"/>
              <a:t>-plugin-version}&lt;/version&gt;</a:t>
            </a:r>
          </a:p>
          <a:p>
            <a:r>
              <a:rPr lang="en-GB" sz="500" dirty="0"/>
              <a:t>            &lt;configuration&gt;</a:t>
            </a:r>
          </a:p>
          <a:p>
            <a:r>
              <a:rPr lang="en-GB" sz="500" dirty="0"/>
              <a:t>                &lt;</a:t>
            </a:r>
            <a:r>
              <a:rPr lang="en-GB" sz="500" dirty="0" err="1"/>
              <a:t>testFailureIgnore</a:t>
            </a:r>
            <a:r>
              <a:rPr lang="en-GB" sz="500" dirty="0"/>
              <a:t>&gt;false&lt;/</a:t>
            </a:r>
            <a:r>
              <a:rPr lang="en-GB" sz="500" dirty="0" err="1"/>
              <a:t>testFailureIgnore</a:t>
            </a:r>
            <a:r>
              <a:rPr lang="en-GB" sz="500" dirty="0"/>
              <a:t>&gt;</a:t>
            </a:r>
          </a:p>
          <a:p>
            <a:r>
              <a:rPr lang="en-GB" sz="500" dirty="0"/>
              <a:t>                &lt;</a:t>
            </a:r>
            <a:r>
              <a:rPr lang="en-GB" sz="500" dirty="0" err="1"/>
              <a:t>argLine</a:t>
            </a:r>
            <a:r>
              <a:rPr lang="en-GB" sz="500" dirty="0"/>
              <a:t>&gt;</a:t>
            </a:r>
          </a:p>
          <a:p>
            <a:r>
              <a:rPr lang="en-GB" sz="500" dirty="0"/>
              <a:t>                    -</a:t>
            </a:r>
            <a:r>
              <a:rPr lang="en-GB" sz="500" dirty="0" err="1"/>
              <a:t>javaagent</a:t>
            </a:r>
            <a:r>
              <a:rPr lang="en-GB" sz="500" dirty="0"/>
              <a:t>:"${</a:t>
            </a:r>
            <a:r>
              <a:rPr lang="en-GB" sz="500" dirty="0" err="1"/>
              <a:t>settings.localRepository</a:t>
            </a:r>
            <a:r>
              <a:rPr lang="en-GB" sz="500" dirty="0"/>
              <a:t>}/org/</a:t>
            </a:r>
            <a:r>
              <a:rPr lang="en-GB" sz="500" dirty="0" err="1"/>
              <a:t>aspectj</a:t>
            </a:r>
            <a:r>
              <a:rPr lang="en-GB" sz="500" dirty="0"/>
              <a:t>/</a:t>
            </a:r>
            <a:r>
              <a:rPr lang="en-GB" sz="500" dirty="0" err="1"/>
              <a:t>aspectjweaver</a:t>
            </a:r>
            <a:r>
              <a:rPr lang="en-GB" sz="500" dirty="0"/>
              <a:t>/${</a:t>
            </a:r>
            <a:r>
              <a:rPr lang="en-GB" sz="500" dirty="0" err="1"/>
              <a:t>aspectj.version</a:t>
            </a:r>
            <a:r>
              <a:rPr lang="en-GB" sz="500" dirty="0"/>
              <a:t>}/</a:t>
            </a:r>
            <a:r>
              <a:rPr lang="en-GB" sz="500" dirty="0" err="1"/>
              <a:t>aspectjweaver</a:t>
            </a:r>
            <a:r>
              <a:rPr lang="en-GB" sz="500" dirty="0"/>
              <a:t>-${</a:t>
            </a:r>
            <a:r>
              <a:rPr lang="en-GB" sz="500" dirty="0" err="1"/>
              <a:t>aspectj.version</a:t>
            </a:r>
            <a:r>
              <a:rPr lang="en-GB" sz="500" dirty="0"/>
              <a:t>}.jar"</a:t>
            </a:r>
          </a:p>
          <a:p>
            <a:r>
              <a:rPr lang="en-GB" sz="500" dirty="0"/>
              <a:t>                &lt;/</a:t>
            </a:r>
            <a:r>
              <a:rPr lang="en-GB" sz="500" dirty="0" err="1"/>
              <a:t>argLine</a:t>
            </a:r>
            <a:r>
              <a:rPr lang="en-GB" sz="500" dirty="0"/>
              <a:t>&gt;</a:t>
            </a:r>
          </a:p>
          <a:p>
            <a:r>
              <a:rPr lang="en-GB" sz="500" dirty="0"/>
              <a:t>                &lt;properties&gt;</a:t>
            </a:r>
          </a:p>
          <a:p>
            <a:r>
              <a:rPr lang="en-GB" sz="500" dirty="0"/>
              <a:t>                    &lt;property&gt;</a:t>
            </a:r>
          </a:p>
          <a:p>
            <a:r>
              <a:rPr lang="en-GB" sz="500" dirty="0"/>
              <a:t>                        &lt;name&gt;listener&lt;/name&gt;</a:t>
            </a:r>
          </a:p>
          <a:p>
            <a:r>
              <a:rPr lang="en-GB" sz="500" dirty="0"/>
              <a:t>                        &lt;value&gt;io.qameta.allure.junit4.AllureJunit4&lt;/value&gt;</a:t>
            </a:r>
          </a:p>
          <a:p>
            <a:r>
              <a:rPr lang="en-GB" sz="500" dirty="0"/>
              <a:t>                    &lt;/property&gt;</a:t>
            </a:r>
          </a:p>
          <a:p>
            <a:r>
              <a:rPr lang="en-GB" sz="500" dirty="0"/>
              <a:t>                &lt;/properties&gt;</a:t>
            </a:r>
          </a:p>
          <a:p>
            <a:r>
              <a:rPr lang="en-GB" sz="500" dirty="0"/>
              <a:t>            &lt;/configuration&gt;</a:t>
            </a:r>
          </a:p>
          <a:p>
            <a:r>
              <a:rPr lang="en-GB" sz="500" dirty="0"/>
              <a:t>            &lt;dependencies&gt;</a:t>
            </a:r>
          </a:p>
          <a:p>
            <a:r>
              <a:rPr lang="en-GB" sz="500" dirty="0"/>
              <a:t>                &lt;dependency&gt;</a:t>
            </a:r>
          </a:p>
          <a:p>
            <a:r>
              <a:rPr lang="en-GB" sz="500" dirty="0"/>
              <a:t>                    &lt;</a:t>
            </a:r>
            <a:r>
              <a:rPr lang="en-GB" sz="500" dirty="0" err="1"/>
              <a:t>groupId</a:t>
            </a:r>
            <a:r>
              <a:rPr lang="en-GB" sz="500" dirty="0"/>
              <a:t>&gt;</a:t>
            </a:r>
            <a:r>
              <a:rPr lang="en-GB" sz="500" dirty="0" err="1"/>
              <a:t>org.aspectj</a:t>
            </a:r>
            <a:r>
              <a:rPr lang="en-GB" sz="500" dirty="0"/>
              <a:t>&lt;/</a:t>
            </a:r>
            <a:r>
              <a:rPr lang="en-GB" sz="500" dirty="0" err="1"/>
              <a:t>groupId</a:t>
            </a:r>
            <a:r>
              <a:rPr lang="en-GB" sz="500" dirty="0"/>
              <a:t>&gt;</a:t>
            </a:r>
          </a:p>
          <a:p>
            <a:r>
              <a:rPr lang="en-GB" sz="500" dirty="0"/>
              <a:t>                    &lt;</a:t>
            </a:r>
            <a:r>
              <a:rPr lang="en-GB" sz="500" dirty="0" err="1"/>
              <a:t>artifactId</a:t>
            </a:r>
            <a:r>
              <a:rPr lang="en-GB" sz="500" dirty="0"/>
              <a:t>&gt;</a:t>
            </a:r>
            <a:r>
              <a:rPr lang="en-GB" sz="500" dirty="0" err="1"/>
              <a:t>aspectjweaver</a:t>
            </a:r>
            <a:r>
              <a:rPr lang="en-GB" sz="500" dirty="0"/>
              <a:t>&lt;/</a:t>
            </a:r>
            <a:r>
              <a:rPr lang="en-GB" sz="500" dirty="0" err="1"/>
              <a:t>artifactId</a:t>
            </a:r>
            <a:r>
              <a:rPr lang="en-GB" sz="500" dirty="0"/>
              <a:t>&gt;</a:t>
            </a:r>
          </a:p>
          <a:p>
            <a:r>
              <a:rPr lang="en-GB" sz="500" dirty="0"/>
              <a:t>                    &lt;version&gt;${</a:t>
            </a:r>
            <a:r>
              <a:rPr lang="en-GB" sz="500" dirty="0" err="1"/>
              <a:t>aspectj.version</a:t>
            </a:r>
            <a:r>
              <a:rPr lang="en-GB" sz="500" dirty="0"/>
              <a:t>}&lt;/version&gt;</a:t>
            </a:r>
          </a:p>
          <a:p>
            <a:r>
              <a:rPr lang="en-GB" sz="500" dirty="0"/>
              <a:t>                &lt;/dependency&gt;</a:t>
            </a:r>
          </a:p>
          <a:p>
            <a:r>
              <a:rPr lang="en-GB" sz="500" dirty="0"/>
              <a:t>            &lt;/dependencies&gt;</a:t>
            </a:r>
          </a:p>
          <a:p>
            <a:r>
              <a:rPr lang="en-GB" sz="500" dirty="0"/>
              <a:t>        &lt;/plugin&gt;</a:t>
            </a:r>
          </a:p>
          <a:p>
            <a:r>
              <a:rPr lang="en-GB" sz="500" dirty="0"/>
              <a:t>         </a:t>
            </a:r>
          </a:p>
          <a:p>
            <a:r>
              <a:rPr lang="en-GB" sz="500" dirty="0"/>
              <a:t>        &lt;plugin&gt;</a:t>
            </a:r>
          </a:p>
          <a:p>
            <a:r>
              <a:rPr lang="en-GB" sz="500" dirty="0"/>
              <a:t>                &lt;</a:t>
            </a:r>
            <a:r>
              <a:rPr lang="en-GB" sz="500" dirty="0" err="1"/>
              <a:t>groupId</a:t>
            </a:r>
            <a:r>
              <a:rPr lang="en-GB" sz="500" dirty="0"/>
              <a:t>&gt;</a:t>
            </a:r>
            <a:r>
              <a:rPr lang="en-GB" sz="500" dirty="0" err="1"/>
              <a:t>io.qameta.allure</a:t>
            </a:r>
            <a:r>
              <a:rPr lang="en-GB" sz="500" dirty="0"/>
              <a:t>&lt;/</a:t>
            </a:r>
            <a:r>
              <a:rPr lang="en-GB" sz="500" dirty="0" err="1"/>
              <a:t>groupId</a:t>
            </a:r>
            <a:r>
              <a:rPr lang="en-GB" sz="500" dirty="0"/>
              <a:t>&gt;</a:t>
            </a:r>
          </a:p>
          <a:p>
            <a:r>
              <a:rPr lang="en-GB" sz="500" dirty="0"/>
              <a:t>                &lt;</a:t>
            </a:r>
            <a:r>
              <a:rPr lang="en-GB" sz="500" dirty="0" err="1"/>
              <a:t>artifactId</a:t>
            </a:r>
            <a:r>
              <a:rPr lang="en-GB" sz="500" dirty="0"/>
              <a:t>&gt;allure-maven&lt;/</a:t>
            </a:r>
            <a:r>
              <a:rPr lang="en-GB" sz="500" dirty="0" err="1"/>
              <a:t>artifactId</a:t>
            </a:r>
            <a:r>
              <a:rPr lang="en-GB" sz="500" dirty="0"/>
              <a:t>&gt;</a:t>
            </a:r>
          </a:p>
          <a:p>
            <a:r>
              <a:rPr lang="en-GB" sz="500" dirty="0"/>
              <a:t>                &lt;version&gt;${</a:t>
            </a:r>
            <a:r>
              <a:rPr lang="en-GB" sz="500" dirty="0" err="1"/>
              <a:t>allure.maven.version</a:t>
            </a:r>
            <a:r>
              <a:rPr lang="en-GB" sz="500" dirty="0"/>
              <a:t>}&lt;/version&gt;</a:t>
            </a:r>
          </a:p>
          <a:p>
            <a:r>
              <a:rPr lang="en-GB" sz="500" dirty="0"/>
              <a:t>                 &lt;configuration&gt;</a:t>
            </a:r>
          </a:p>
          <a:p>
            <a:r>
              <a:rPr lang="en-GB" sz="500" dirty="0"/>
              <a:t>                    &lt;</a:t>
            </a:r>
            <a:r>
              <a:rPr lang="en-GB" sz="500" dirty="0" err="1"/>
              <a:t>reportVersion</a:t>
            </a:r>
            <a:r>
              <a:rPr lang="en-GB" sz="500" dirty="0"/>
              <a:t>&gt;2.4.1&lt;/</a:t>
            </a:r>
            <a:r>
              <a:rPr lang="en-GB" sz="500" dirty="0" err="1"/>
              <a:t>reportVersion</a:t>
            </a:r>
            <a:r>
              <a:rPr lang="en-GB" sz="500" dirty="0"/>
              <a:t>&gt;</a:t>
            </a:r>
          </a:p>
          <a:p>
            <a:r>
              <a:rPr lang="en-GB" sz="500" dirty="0"/>
              <a:t>                &lt;/configuration&gt;</a:t>
            </a:r>
          </a:p>
          <a:p>
            <a:r>
              <a:rPr lang="en-GB" sz="500" dirty="0"/>
              <a:t>            &lt;/plugin&gt;</a:t>
            </a:r>
          </a:p>
          <a:p>
            <a:r>
              <a:rPr lang="en-GB" sz="500" dirty="0"/>
              <a:t>             </a:t>
            </a:r>
          </a:p>
          <a:p>
            <a:r>
              <a:rPr lang="en-GB" sz="500" dirty="0"/>
              <a:t>      &lt;/plugins&gt;</a:t>
            </a:r>
          </a:p>
          <a:p>
            <a:r>
              <a:rPr lang="en-GB" sz="500" dirty="0"/>
              <a:t>  &lt;/build&gt;</a:t>
            </a:r>
          </a:p>
          <a:p>
            <a:r>
              <a:rPr lang="en-GB" sz="500" dirty="0"/>
              <a:t>&lt;/project&gt;</a:t>
            </a:r>
            <a:endParaRPr lang="en-US" sz="500" dirty="0"/>
          </a:p>
        </p:txBody>
      </p:sp>
    </p:spTree>
    <p:extLst>
      <p:ext uri="{BB962C8B-B14F-4D97-AF65-F5344CB8AC3E}">
        <p14:creationId xmlns:p14="http://schemas.microsoft.com/office/powerpoint/2010/main" val="213773356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Create test code</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sz="800" dirty="0"/>
              <a:t>@Epic("REST API Regression Testing using JUnit4")</a:t>
            </a:r>
          </a:p>
          <a:p>
            <a:r>
              <a:rPr lang="en-GB" sz="800" dirty="0"/>
              <a:t>@Feature("Verify CRUID Operations on Employee module")</a:t>
            </a:r>
          </a:p>
          <a:p>
            <a:r>
              <a:rPr lang="en-GB" sz="800" dirty="0"/>
              <a:t>public class </a:t>
            </a:r>
            <a:r>
              <a:rPr lang="en-GB" sz="800" dirty="0" err="1"/>
              <a:t>EmployeeDetailsTest</a:t>
            </a:r>
            <a:r>
              <a:rPr lang="en-GB" sz="800" dirty="0"/>
              <a:t> {</a:t>
            </a:r>
          </a:p>
          <a:p>
            <a:r>
              <a:rPr lang="en-GB" sz="800" dirty="0"/>
              <a:t> </a:t>
            </a:r>
          </a:p>
          <a:p>
            <a:r>
              <a:rPr lang="en-GB" sz="800" dirty="0"/>
              <a:t>    String </a:t>
            </a:r>
            <a:r>
              <a:rPr lang="en-GB" sz="800" dirty="0" err="1"/>
              <a:t>BaseURL</a:t>
            </a:r>
            <a:r>
              <a:rPr lang="en-GB" sz="800" dirty="0"/>
              <a:t> = "http://dummy.restapiexample.com/</a:t>
            </a:r>
            <a:r>
              <a:rPr lang="en-GB" sz="800" dirty="0" err="1"/>
              <a:t>api</a:t>
            </a:r>
            <a:r>
              <a:rPr lang="en-GB" sz="800" dirty="0"/>
              <a:t>";</a:t>
            </a:r>
          </a:p>
          <a:p>
            <a:r>
              <a:rPr lang="en-GB" sz="800" dirty="0"/>
              <a:t> </a:t>
            </a:r>
          </a:p>
          <a:p>
            <a:r>
              <a:rPr lang="en-GB" sz="800" dirty="0"/>
              <a:t>    @Test</a:t>
            </a:r>
          </a:p>
          <a:p>
            <a:r>
              <a:rPr lang="en-GB" sz="800" dirty="0"/>
              <a:t>    @Story("GET Request")</a:t>
            </a:r>
          </a:p>
          <a:p>
            <a:r>
              <a:rPr lang="en-GB" sz="800" dirty="0"/>
              <a:t>    @Severity(SeverityLevel.NORMAL)</a:t>
            </a:r>
          </a:p>
          <a:p>
            <a:r>
              <a:rPr lang="en-GB" sz="800" dirty="0"/>
              <a:t>    @Description("Test Description : Verify the details of employee of id-2")</a:t>
            </a:r>
          </a:p>
          <a:p>
            <a:r>
              <a:rPr lang="en-GB" sz="800" dirty="0"/>
              <a:t>    public void </a:t>
            </a:r>
            <a:r>
              <a:rPr lang="en-GB" sz="800" dirty="0" err="1"/>
              <a:t>verifyUser</a:t>
            </a:r>
            <a:r>
              <a:rPr lang="en-GB" sz="800" dirty="0"/>
              <a:t>() {</a:t>
            </a:r>
          </a:p>
          <a:p>
            <a:r>
              <a:rPr lang="en-GB" sz="800" dirty="0"/>
              <a:t> </a:t>
            </a:r>
          </a:p>
          <a:p>
            <a:r>
              <a:rPr lang="en-GB" sz="800" dirty="0"/>
              <a:t>        // Given</a:t>
            </a:r>
          </a:p>
          <a:p>
            <a:r>
              <a:rPr lang="en-GB" sz="800" dirty="0"/>
              <a:t>        given()</a:t>
            </a:r>
          </a:p>
          <a:p>
            <a:r>
              <a:rPr lang="en-GB" sz="800" dirty="0"/>
              <a:t>              .filter(new </a:t>
            </a:r>
            <a:r>
              <a:rPr lang="en-GB" sz="800" dirty="0" err="1"/>
              <a:t>AllureRestAssured</a:t>
            </a:r>
            <a:r>
              <a:rPr lang="en-GB" sz="800" dirty="0"/>
              <a:t>())</a:t>
            </a:r>
          </a:p>
          <a:p>
            <a:r>
              <a:rPr lang="en-GB" sz="800" dirty="0"/>
              <a:t>                 </a:t>
            </a:r>
          </a:p>
          <a:p>
            <a:r>
              <a:rPr lang="en-GB" sz="800" dirty="0"/>
              <a:t>      // WHEN</a:t>
            </a:r>
          </a:p>
          <a:p>
            <a:r>
              <a:rPr lang="en-GB" sz="800" dirty="0"/>
              <a:t>      .when()</a:t>
            </a:r>
          </a:p>
          <a:p>
            <a:r>
              <a:rPr lang="en-GB" sz="800" dirty="0"/>
              <a:t>             .get(</a:t>
            </a:r>
            <a:r>
              <a:rPr lang="en-GB" sz="800" dirty="0" err="1"/>
              <a:t>BaseURL</a:t>
            </a:r>
            <a:r>
              <a:rPr lang="en-GB" sz="800" dirty="0"/>
              <a:t> + "/v1/employee/2")</a:t>
            </a:r>
          </a:p>
          <a:p>
            <a:r>
              <a:rPr lang="en-GB" sz="800" dirty="0"/>
              <a:t>                 </a:t>
            </a:r>
          </a:p>
          <a:p>
            <a:r>
              <a:rPr lang="en-GB" sz="800" dirty="0"/>
              <a:t>      // THEN</a:t>
            </a:r>
          </a:p>
          <a:p>
            <a:r>
              <a:rPr lang="en-GB" sz="800" dirty="0"/>
              <a:t>      .then()</a:t>
            </a:r>
          </a:p>
          <a:p>
            <a:r>
              <a:rPr lang="en-GB" sz="800" dirty="0"/>
              <a:t>             .</a:t>
            </a:r>
            <a:r>
              <a:rPr lang="en-GB" sz="800" dirty="0" err="1"/>
              <a:t>statusCode</a:t>
            </a:r>
            <a:r>
              <a:rPr lang="en-GB" sz="800" dirty="0"/>
              <a:t>(200)</a:t>
            </a:r>
          </a:p>
          <a:p>
            <a:r>
              <a:rPr lang="en-GB" sz="800" dirty="0"/>
              <a:t>             .</a:t>
            </a:r>
            <a:r>
              <a:rPr lang="en-GB" sz="800" dirty="0" err="1"/>
              <a:t>statusLine</a:t>
            </a:r>
            <a:r>
              <a:rPr lang="en-GB" sz="800" dirty="0"/>
              <a:t>("HTTP/1.1 200 OK")</a:t>
            </a:r>
          </a:p>
          <a:p>
            <a:r>
              <a:rPr lang="en-GB" sz="800" dirty="0"/>
              <a:t>            // To verify booking id at index 2</a:t>
            </a:r>
          </a:p>
          <a:p>
            <a:r>
              <a:rPr lang="en-GB" sz="800" dirty="0"/>
              <a:t>             .body("</a:t>
            </a:r>
            <a:r>
              <a:rPr lang="en-GB" sz="800" dirty="0" err="1"/>
              <a:t>data.employee_name</a:t>
            </a:r>
            <a:r>
              <a:rPr lang="en-GB" sz="800" dirty="0"/>
              <a:t>", </a:t>
            </a:r>
            <a:r>
              <a:rPr lang="en-GB" sz="800" dirty="0" err="1"/>
              <a:t>equalTo</a:t>
            </a:r>
            <a:r>
              <a:rPr lang="en-GB" sz="800" dirty="0"/>
              <a:t>("Garrett Winters"))</a:t>
            </a:r>
          </a:p>
          <a:p>
            <a:r>
              <a:rPr lang="en-GB" sz="800" dirty="0"/>
              <a:t>             .body("message", </a:t>
            </a:r>
            <a:r>
              <a:rPr lang="en-GB" sz="800" dirty="0" err="1"/>
              <a:t>equalTo</a:t>
            </a:r>
            <a:r>
              <a:rPr lang="en-GB" sz="800" dirty="0"/>
              <a:t>("Successfully! Record has been fetched."));</a:t>
            </a:r>
          </a:p>
          <a:p>
            <a:r>
              <a:rPr lang="en-GB" sz="800" dirty="0"/>
              <a:t>    }</a:t>
            </a:r>
          </a:p>
          <a:p>
            <a:r>
              <a:rPr lang="en-GB" sz="800" dirty="0"/>
              <a:t> </a:t>
            </a:r>
          </a:p>
          <a:p>
            <a:r>
              <a:rPr lang="en-GB" sz="800" dirty="0"/>
              <a:t>    @Test</a:t>
            </a:r>
          </a:p>
          <a:p>
            <a:r>
              <a:rPr lang="en-GB" sz="800" dirty="0"/>
              <a:t>    @Story("POST Request")</a:t>
            </a:r>
          </a:p>
          <a:p>
            <a:r>
              <a:rPr lang="en-GB" sz="800" dirty="0"/>
              <a:t>    @Severity(SeverityLevel.NORMAL)</a:t>
            </a:r>
          </a:p>
          <a:p>
            <a:r>
              <a:rPr lang="en-GB" sz="800" dirty="0"/>
              <a:t>    @Description("Test Description : Verify the creation of a new employee")</a:t>
            </a:r>
          </a:p>
          <a:p>
            <a:r>
              <a:rPr lang="en-GB" sz="800" dirty="0"/>
              <a:t>    public void </a:t>
            </a:r>
            <a:r>
              <a:rPr lang="en-GB" sz="800" dirty="0" err="1"/>
              <a:t>createUser</a:t>
            </a:r>
            <a:r>
              <a:rPr lang="en-GB" sz="800" dirty="0"/>
              <a:t>() {</a:t>
            </a:r>
          </a:p>
          <a:p>
            <a:r>
              <a:rPr lang="en-GB" sz="800" dirty="0"/>
              <a:t> </a:t>
            </a:r>
          </a:p>
          <a:p>
            <a:r>
              <a:rPr lang="en-GB" sz="800" dirty="0"/>
              <a:t>        </a:t>
            </a:r>
            <a:r>
              <a:rPr lang="en-GB" sz="800" dirty="0" err="1"/>
              <a:t>JSONObject</a:t>
            </a:r>
            <a:r>
              <a:rPr lang="en-GB" sz="800" dirty="0"/>
              <a:t> data = new </a:t>
            </a:r>
            <a:r>
              <a:rPr lang="en-GB" sz="800" dirty="0" err="1"/>
              <a:t>JSONObject</a:t>
            </a:r>
            <a:r>
              <a:rPr lang="en-GB" sz="800" dirty="0"/>
              <a:t>();</a:t>
            </a:r>
          </a:p>
          <a:p>
            <a:r>
              <a:rPr lang="en-GB" sz="800" dirty="0"/>
              <a:t> </a:t>
            </a:r>
          </a:p>
          <a:p>
            <a:r>
              <a:rPr lang="en-GB" sz="800" dirty="0"/>
              <a:t>        // Map&lt;String, String&gt; map = new HashMap&lt;String, String&gt;();</a:t>
            </a:r>
          </a:p>
          <a:p>
            <a:r>
              <a:rPr lang="en-GB" sz="800" dirty="0"/>
              <a:t> </a:t>
            </a:r>
          </a:p>
          <a:p>
            <a:r>
              <a:rPr lang="en-GB" sz="800" dirty="0"/>
              <a:t>        </a:t>
            </a:r>
            <a:r>
              <a:rPr lang="en-GB" sz="800" dirty="0" err="1"/>
              <a:t>data.put</a:t>
            </a:r>
            <a:r>
              <a:rPr lang="en-GB" sz="800" dirty="0"/>
              <a:t>("</a:t>
            </a:r>
            <a:r>
              <a:rPr lang="en-GB" sz="800" dirty="0" err="1"/>
              <a:t>employee_name</a:t>
            </a:r>
            <a:r>
              <a:rPr lang="en-GB" sz="800" dirty="0"/>
              <a:t>", "</a:t>
            </a:r>
            <a:r>
              <a:rPr lang="en-GB" sz="800" dirty="0" err="1"/>
              <a:t>APITest</a:t>
            </a:r>
            <a:r>
              <a:rPr lang="en-GB" sz="800" dirty="0"/>
              <a:t>");</a:t>
            </a:r>
          </a:p>
          <a:p>
            <a:r>
              <a:rPr lang="en-GB" sz="800" dirty="0"/>
              <a:t>        </a:t>
            </a:r>
            <a:r>
              <a:rPr lang="en-GB" sz="800" dirty="0" err="1"/>
              <a:t>data.put</a:t>
            </a:r>
            <a:r>
              <a:rPr lang="en-GB" sz="800" dirty="0"/>
              <a:t>("</a:t>
            </a:r>
            <a:r>
              <a:rPr lang="en-GB" sz="800" dirty="0" err="1"/>
              <a:t>employee_salary</a:t>
            </a:r>
            <a:r>
              <a:rPr lang="en-GB" sz="800" dirty="0"/>
              <a:t>", "99999");</a:t>
            </a:r>
          </a:p>
          <a:p>
            <a:r>
              <a:rPr lang="en-GB" sz="800" dirty="0"/>
              <a:t>        </a:t>
            </a:r>
            <a:r>
              <a:rPr lang="en-GB" sz="800" dirty="0" err="1"/>
              <a:t>data.put</a:t>
            </a:r>
            <a:r>
              <a:rPr lang="en-GB" sz="800" dirty="0"/>
              <a:t>("</a:t>
            </a:r>
            <a:r>
              <a:rPr lang="en-GB" sz="800" dirty="0" err="1"/>
              <a:t>employee_age</a:t>
            </a:r>
            <a:r>
              <a:rPr lang="en-GB" sz="800" dirty="0"/>
              <a:t>", "30");</a:t>
            </a:r>
          </a:p>
          <a:p>
            <a:r>
              <a:rPr lang="en-GB" sz="800" dirty="0"/>
              <a:t> </a:t>
            </a:r>
          </a:p>
          <a:p>
            <a:r>
              <a:rPr lang="en-GB" sz="800" dirty="0"/>
              <a:t>        // GIVEN</a:t>
            </a:r>
          </a:p>
          <a:p>
            <a:r>
              <a:rPr lang="en-GB" sz="800" dirty="0"/>
              <a:t>        given()</a:t>
            </a:r>
          </a:p>
          <a:p>
            <a:r>
              <a:rPr lang="en-GB" sz="800" dirty="0"/>
              <a:t>               .filter(new </a:t>
            </a:r>
            <a:r>
              <a:rPr lang="en-GB" sz="800" dirty="0" err="1"/>
              <a:t>AllureRestAssured</a:t>
            </a:r>
            <a:r>
              <a:rPr lang="en-GB" sz="800" dirty="0"/>
              <a:t>())</a:t>
            </a:r>
          </a:p>
          <a:p>
            <a:r>
              <a:rPr lang="en-GB" sz="800" dirty="0"/>
              <a:t>               .</a:t>
            </a:r>
            <a:r>
              <a:rPr lang="en-GB" sz="800" dirty="0" err="1"/>
              <a:t>contentType</a:t>
            </a:r>
            <a:r>
              <a:rPr lang="en-GB" sz="800" dirty="0"/>
              <a:t>(</a:t>
            </a:r>
            <a:r>
              <a:rPr lang="en-GB" sz="800" dirty="0" err="1"/>
              <a:t>ContentType.JSON</a:t>
            </a:r>
            <a:r>
              <a:rPr lang="en-GB" sz="800" dirty="0"/>
              <a:t>)</a:t>
            </a:r>
          </a:p>
          <a:p>
            <a:r>
              <a:rPr lang="en-GB" sz="800" dirty="0"/>
              <a:t>               .body(</a:t>
            </a:r>
            <a:r>
              <a:rPr lang="en-GB" sz="800" dirty="0" err="1"/>
              <a:t>data.toString</a:t>
            </a:r>
            <a:r>
              <a:rPr lang="en-GB" sz="800" dirty="0"/>
              <a:t>())</a:t>
            </a:r>
          </a:p>
          <a:p>
            <a:r>
              <a:rPr lang="en-GB" sz="800" dirty="0"/>
              <a:t> </a:t>
            </a:r>
          </a:p>
          <a:p>
            <a:r>
              <a:rPr lang="en-GB" sz="800" dirty="0"/>
              <a:t>        // WHEN</a:t>
            </a:r>
          </a:p>
          <a:p>
            <a:r>
              <a:rPr lang="en-GB" sz="800" dirty="0"/>
              <a:t>        .when()</a:t>
            </a:r>
          </a:p>
          <a:p>
            <a:r>
              <a:rPr lang="en-GB" sz="800" dirty="0"/>
              <a:t>              .post(</a:t>
            </a:r>
            <a:r>
              <a:rPr lang="en-GB" sz="800" dirty="0" err="1"/>
              <a:t>BaseURL</a:t>
            </a:r>
            <a:r>
              <a:rPr lang="en-GB" sz="800" dirty="0"/>
              <a:t> + "/v1/create")</a:t>
            </a:r>
          </a:p>
          <a:p>
            <a:r>
              <a:rPr lang="en-GB" sz="800" dirty="0"/>
              <a:t> </a:t>
            </a:r>
          </a:p>
          <a:p>
            <a:r>
              <a:rPr lang="en-GB" sz="800" dirty="0"/>
              <a:t>        // THEN</a:t>
            </a:r>
          </a:p>
          <a:p>
            <a:r>
              <a:rPr lang="en-GB" sz="800" dirty="0"/>
              <a:t>        .then()</a:t>
            </a:r>
          </a:p>
          <a:p>
            <a:r>
              <a:rPr lang="en-GB" sz="800" dirty="0"/>
              <a:t>              .</a:t>
            </a:r>
            <a:r>
              <a:rPr lang="en-GB" sz="800" dirty="0" err="1"/>
              <a:t>statusCode</a:t>
            </a:r>
            <a:r>
              <a:rPr lang="en-GB" sz="800" dirty="0"/>
              <a:t>(200)</a:t>
            </a:r>
          </a:p>
          <a:p>
            <a:r>
              <a:rPr lang="en-GB" sz="800" dirty="0"/>
              <a:t>              .body("</a:t>
            </a:r>
            <a:r>
              <a:rPr lang="en-GB" sz="800" dirty="0" err="1"/>
              <a:t>data.employee_name</a:t>
            </a:r>
            <a:r>
              <a:rPr lang="en-GB" sz="800" dirty="0"/>
              <a:t>", </a:t>
            </a:r>
            <a:r>
              <a:rPr lang="en-GB" sz="800" dirty="0" err="1"/>
              <a:t>equalTo</a:t>
            </a:r>
            <a:r>
              <a:rPr lang="en-GB" sz="800" dirty="0"/>
              <a:t>("</a:t>
            </a:r>
            <a:r>
              <a:rPr lang="en-GB" sz="800" dirty="0" err="1"/>
              <a:t>APITest</a:t>
            </a:r>
            <a:r>
              <a:rPr lang="en-GB" sz="800" dirty="0"/>
              <a:t>"))</a:t>
            </a:r>
          </a:p>
          <a:p>
            <a:r>
              <a:rPr lang="en-GB" sz="800" dirty="0"/>
              <a:t>             .body("message", </a:t>
            </a:r>
            <a:r>
              <a:rPr lang="en-GB" sz="800" dirty="0" err="1"/>
              <a:t>equalTo</a:t>
            </a:r>
            <a:r>
              <a:rPr lang="en-GB" sz="800" dirty="0"/>
              <a:t>("Successfully! Record has been added."));</a:t>
            </a:r>
          </a:p>
          <a:p>
            <a:r>
              <a:rPr lang="en-GB" sz="800" dirty="0"/>
              <a:t> </a:t>
            </a:r>
          </a:p>
          <a:p>
            <a:r>
              <a:rPr lang="en-GB" sz="800" dirty="0"/>
              <a:t>    }</a:t>
            </a:r>
          </a:p>
          <a:p>
            <a:r>
              <a:rPr lang="en-GB" sz="800" dirty="0"/>
              <a:t> </a:t>
            </a:r>
          </a:p>
          <a:p>
            <a:r>
              <a:rPr lang="en-GB" sz="800" dirty="0"/>
              <a:t>}</a:t>
            </a:r>
            <a:endParaRPr lang="en-US" sz="800" dirty="0"/>
          </a:p>
        </p:txBody>
      </p:sp>
    </p:spTree>
    <p:extLst>
      <p:ext uri="{BB962C8B-B14F-4D97-AF65-F5344CB8AC3E}">
        <p14:creationId xmlns:p14="http://schemas.microsoft.com/office/powerpoint/2010/main" val="3505599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HTTP STATUses and codes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a:xfrm>
            <a:off x="298852" y="1247653"/>
            <a:ext cx="11406187" cy="4951413"/>
          </a:xfrm>
        </p:spPr>
        <p:txBody>
          <a:bodyPr/>
          <a:lstStyle/>
          <a:p>
            <a:r>
              <a:rPr lang="en-US" dirty="0"/>
              <a:t>An HTTP status is attached to every response. </a:t>
            </a:r>
            <a:r>
              <a:rPr lang="pl-PL" dirty="0"/>
              <a:t>S</a:t>
            </a:r>
            <a:r>
              <a:rPr lang="en-US" dirty="0"/>
              <a:t>tatus tells us whether the request has been successful or not. Statuses are made up of 3 numbers. </a:t>
            </a:r>
            <a:endParaRPr lang="pl-PL" dirty="0"/>
          </a:p>
          <a:p>
            <a:r>
              <a:rPr lang="en-US" dirty="0"/>
              <a:t>There are a lot of different status codes but we can split them into 5 groups</a:t>
            </a:r>
            <a:r>
              <a:rPr lang="pl-PL" dirty="0"/>
              <a:t>:</a:t>
            </a:r>
          </a:p>
        </p:txBody>
      </p:sp>
      <p:graphicFrame>
        <p:nvGraphicFramePr>
          <p:cNvPr id="4" name="Table 4">
            <a:extLst>
              <a:ext uri="{FF2B5EF4-FFF2-40B4-BE49-F238E27FC236}">
                <a16:creationId xmlns:a16="http://schemas.microsoft.com/office/drawing/2014/main" id="{F7D92F67-F361-5C98-DEEE-DF8D9230C09A}"/>
              </a:ext>
            </a:extLst>
          </p:cNvPr>
          <p:cNvGraphicFramePr>
            <a:graphicFrameLocks noGrp="1"/>
          </p:cNvGraphicFramePr>
          <p:nvPr>
            <p:extLst>
              <p:ext uri="{D42A27DB-BD31-4B8C-83A1-F6EECF244321}">
                <p14:modId xmlns:p14="http://schemas.microsoft.com/office/powerpoint/2010/main" val="2629880040"/>
              </p:ext>
            </p:extLst>
          </p:nvPr>
        </p:nvGraphicFramePr>
        <p:xfrm>
          <a:off x="404813" y="2305150"/>
          <a:ext cx="11406187" cy="4244780"/>
        </p:xfrm>
        <a:graphic>
          <a:graphicData uri="http://schemas.openxmlformats.org/drawingml/2006/table">
            <a:tbl>
              <a:tblPr firstRow="1" bandRow="1">
                <a:tableStyleId>{5C22544A-7EE6-4342-B048-85BDC9FD1C3A}</a:tableStyleId>
              </a:tblPr>
              <a:tblGrid>
                <a:gridCol w="1933119">
                  <a:extLst>
                    <a:ext uri="{9D8B030D-6E8A-4147-A177-3AD203B41FA5}">
                      <a16:colId xmlns:a16="http://schemas.microsoft.com/office/drawing/2014/main" val="4178027502"/>
                    </a:ext>
                  </a:extLst>
                </a:gridCol>
                <a:gridCol w="8258862">
                  <a:extLst>
                    <a:ext uri="{9D8B030D-6E8A-4147-A177-3AD203B41FA5}">
                      <a16:colId xmlns:a16="http://schemas.microsoft.com/office/drawing/2014/main" val="1368633235"/>
                    </a:ext>
                  </a:extLst>
                </a:gridCol>
                <a:gridCol w="1214206">
                  <a:extLst>
                    <a:ext uri="{9D8B030D-6E8A-4147-A177-3AD203B41FA5}">
                      <a16:colId xmlns:a16="http://schemas.microsoft.com/office/drawing/2014/main" val="1799221300"/>
                    </a:ext>
                  </a:extLst>
                </a:gridCol>
              </a:tblGrid>
              <a:tr h="190615">
                <a:tc>
                  <a:txBody>
                    <a:bodyPr/>
                    <a:lstStyle/>
                    <a:p>
                      <a:r>
                        <a:rPr lang="en-US" dirty="0"/>
                        <a:t> </a:t>
                      </a:r>
                      <a:r>
                        <a:rPr lang="pl-PL" dirty="0"/>
                        <a:t>S</a:t>
                      </a:r>
                      <a:r>
                        <a:rPr lang="en-US" dirty="0"/>
                        <a:t>tatus groups</a:t>
                      </a:r>
                      <a:endParaRPr lang="pl-PL" dirty="0"/>
                    </a:p>
                  </a:txBody>
                  <a:tcPr/>
                </a:tc>
                <a:tc>
                  <a:txBody>
                    <a:bodyPr/>
                    <a:lstStyle/>
                    <a:p>
                      <a:r>
                        <a:rPr lang="en-US" dirty="0"/>
                        <a:t>Description</a:t>
                      </a:r>
                      <a:endParaRPr lang="pl-PL" dirty="0"/>
                    </a:p>
                  </a:txBody>
                  <a:tcPr/>
                </a:tc>
                <a:tc>
                  <a:txBody>
                    <a:bodyPr/>
                    <a:lstStyle/>
                    <a:p>
                      <a:r>
                        <a:rPr lang="en-US" dirty="0"/>
                        <a:t>Example</a:t>
                      </a:r>
                      <a:endParaRPr lang="pl-PL" dirty="0"/>
                    </a:p>
                  </a:txBody>
                  <a:tcPr/>
                </a:tc>
                <a:extLst>
                  <a:ext uri="{0D108BD9-81ED-4DB2-BD59-A6C34878D82A}">
                    <a16:rowId xmlns:a16="http://schemas.microsoft.com/office/drawing/2014/main" val="1569848935"/>
                  </a:ext>
                </a:extLst>
              </a:tr>
              <a:tr h="653111">
                <a:tc>
                  <a:txBody>
                    <a:bodyPr/>
                    <a:lstStyle/>
                    <a:p>
                      <a:r>
                        <a:rPr lang="en-US" dirty="0"/>
                        <a:t>1xx</a:t>
                      </a:r>
                      <a:endParaRPr lang="pl-PL" dirty="0"/>
                    </a:p>
                  </a:txBody>
                  <a:tcPr/>
                </a:tc>
                <a:tc>
                  <a:txBody>
                    <a:bodyPr/>
                    <a:lstStyle/>
                    <a:p>
                      <a:r>
                        <a:rPr lang="en-US" dirty="0"/>
                        <a:t>These are informational codes. They are very rare. In fact, I haven’t come across any yet</a:t>
                      </a:r>
                      <a:r>
                        <a:rPr lang="pl-PL" dirty="0"/>
                        <a:t>.</a:t>
                      </a:r>
                    </a:p>
                  </a:txBody>
                  <a:tcPr/>
                </a:tc>
                <a:tc>
                  <a:txBody>
                    <a:bodyPr/>
                    <a:lstStyle/>
                    <a:p>
                      <a:endParaRPr lang="pl-PL"/>
                    </a:p>
                  </a:txBody>
                  <a:tcPr/>
                </a:tc>
                <a:extLst>
                  <a:ext uri="{0D108BD9-81ED-4DB2-BD59-A6C34878D82A}">
                    <a16:rowId xmlns:a16="http://schemas.microsoft.com/office/drawing/2014/main" val="9511708"/>
                  </a:ext>
                </a:extLst>
              </a:tr>
              <a:tr h="470009">
                <a:tc>
                  <a:txBody>
                    <a:bodyPr/>
                    <a:lstStyle/>
                    <a:p>
                      <a:r>
                        <a:rPr lang="en-US" dirty="0"/>
                        <a:t>2xx</a:t>
                      </a:r>
                      <a:endParaRPr lang="pl-PL" dirty="0"/>
                    </a:p>
                  </a:txBody>
                  <a:tcPr/>
                </a:tc>
                <a:tc>
                  <a:txBody>
                    <a:bodyPr/>
                    <a:lstStyle/>
                    <a:p>
                      <a:r>
                        <a:rPr lang="en-US" dirty="0"/>
                        <a:t>Request has been processed successfully.	</a:t>
                      </a:r>
                      <a:endParaRPr lang="pl-PL" dirty="0"/>
                    </a:p>
                  </a:txBody>
                  <a:tcPr/>
                </a:tc>
                <a:tc>
                  <a:txBody>
                    <a:bodyPr/>
                    <a:lstStyle/>
                    <a:p>
                      <a:endParaRPr lang="pl-PL"/>
                    </a:p>
                  </a:txBody>
                  <a:tcPr/>
                </a:tc>
                <a:extLst>
                  <a:ext uri="{0D108BD9-81ED-4DB2-BD59-A6C34878D82A}">
                    <a16:rowId xmlns:a16="http://schemas.microsoft.com/office/drawing/2014/main" val="3699694604"/>
                  </a:ext>
                </a:extLst>
              </a:tr>
              <a:tr h="899114">
                <a:tc>
                  <a:txBody>
                    <a:bodyPr/>
                    <a:lstStyle/>
                    <a:p>
                      <a:r>
                        <a:rPr lang="en-US" dirty="0"/>
                        <a:t>3xx</a:t>
                      </a:r>
                      <a:endParaRPr lang="pl-PL" dirty="0"/>
                    </a:p>
                  </a:txBody>
                  <a:tcPr/>
                </a:tc>
                <a:tc>
                  <a:txBody>
                    <a:bodyPr/>
                    <a:lstStyle/>
                    <a:p>
                      <a:r>
                        <a:rPr lang="en-US" dirty="0"/>
                        <a:t>Redirection codes. This means the request should be directed to another address or server. For example, if </a:t>
                      </a:r>
                      <a:r>
                        <a:rPr lang="en-US" dirty="0" err="1"/>
                        <a:t>Scalac</a:t>
                      </a:r>
                      <a:r>
                        <a:rPr lang="en-US" dirty="0"/>
                        <a:t> changes address and you type this old one in the URL, you should see a code from the 3xx group</a:t>
                      </a:r>
                      <a:endParaRPr lang="pl-PL" dirty="0"/>
                    </a:p>
                  </a:txBody>
                  <a:tcPr/>
                </a:tc>
                <a:tc>
                  <a:txBody>
                    <a:bodyPr/>
                    <a:lstStyle/>
                    <a:p>
                      <a:endParaRPr lang="pl-PL"/>
                    </a:p>
                  </a:txBody>
                  <a:tcPr/>
                </a:tc>
                <a:extLst>
                  <a:ext uri="{0D108BD9-81ED-4DB2-BD59-A6C34878D82A}">
                    <a16:rowId xmlns:a16="http://schemas.microsoft.com/office/drawing/2014/main" val="3895182492"/>
                  </a:ext>
                </a:extLst>
              </a:tr>
              <a:tr h="927100">
                <a:tc>
                  <a:txBody>
                    <a:bodyPr/>
                    <a:lstStyle/>
                    <a:p>
                      <a:r>
                        <a:rPr lang="en-US" dirty="0"/>
                        <a:t>4xx</a:t>
                      </a:r>
                      <a:endParaRPr lang="pl-PL" dirty="0"/>
                    </a:p>
                  </a:txBody>
                  <a:tcPr/>
                </a:tc>
                <a:tc>
                  <a:txBody>
                    <a:bodyPr/>
                    <a:lstStyle/>
                    <a:p>
                      <a:r>
                        <a:rPr lang="en-US" dirty="0"/>
                        <a:t>Client error codes. These appear when the problem lies on the client side. For example, you are not authorized to request the resource or you have made a typo in the URL and the resource doesn’t exist.</a:t>
                      </a:r>
                      <a:endParaRPr lang="pl-PL" dirty="0"/>
                    </a:p>
                  </a:txBody>
                  <a:tcPr/>
                </a:tc>
                <a:tc>
                  <a:txBody>
                    <a:bodyPr/>
                    <a:lstStyle/>
                    <a:p>
                      <a:endParaRPr lang="pl-PL" dirty="0"/>
                    </a:p>
                  </a:txBody>
                  <a:tcPr/>
                </a:tc>
                <a:extLst>
                  <a:ext uri="{0D108BD9-81ED-4DB2-BD59-A6C34878D82A}">
                    <a16:rowId xmlns:a16="http://schemas.microsoft.com/office/drawing/2014/main" val="341304105"/>
                  </a:ext>
                </a:extLst>
              </a:tr>
              <a:tr h="765270">
                <a:tc>
                  <a:txBody>
                    <a:bodyPr/>
                    <a:lstStyle/>
                    <a:p>
                      <a:r>
                        <a:rPr lang="pl-PL" dirty="0"/>
                        <a:t>5xx</a:t>
                      </a:r>
                    </a:p>
                  </a:txBody>
                  <a:tcPr/>
                </a:tc>
                <a:tc>
                  <a:txBody>
                    <a:bodyPr/>
                    <a:lstStyle/>
                    <a:p>
                      <a:r>
                        <a:rPr lang="en-US" dirty="0"/>
                        <a:t>Server error codes. These codes are a serious problem. Because this can mean something is wrong with the server and it can’t process the request from the client</a:t>
                      </a:r>
                      <a:r>
                        <a:rPr lang="pl-PL" dirty="0"/>
                        <a:t>.</a:t>
                      </a:r>
                      <a:endParaRPr lang="en-US" dirty="0"/>
                    </a:p>
                  </a:txBody>
                  <a:tcPr/>
                </a:tc>
                <a:tc>
                  <a:txBody>
                    <a:bodyPr/>
                    <a:lstStyle/>
                    <a:p>
                      <a:endParaRPr lang="pl-PL" dirty="0"/>
                    </a:p>
                  </a:txBody>
                  <a:tcPr/>
                </a:tc>
                <a:extLst>
                  <a:ext uri="{0D108BD9-81ED-4DB2-BD59-A6C34878D82A}">
                    <a16:rowId xmlns:a16="http://schemas.microsoft.com/office/drawing/2014/main" val="648983411"/>
                  </a:ext>
                </a:extLst>
              </a:tr>
            </a:tbl>
          </a:graphicData>
        </a:graphic>
      </p:graphicFrame>
    </p:spTree>
    <p:extLst>
      <p:ext uri="{BB962C8B-B14F-4D97-AF65-F5344CB8AC3E}">
        <p14:creationId xmlns:p14="http://schemas.microsoft.com/office/powerpoint/2010/main" val="117484613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Run tests and generate allure report</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graphicFrame>
        <p:nvGraphicFramePr>
          <p:cNvPr id="4" name="Table 3">
            <a:extLst>
              <a:ext uri="{FF2B5EF4-FFF2-40B4-BE49-F238E27FC236}">
                <a16:creationId xmlns:a16="http://schemas.microsoft.com/office/drawing/2014/main" id="{699AA2C4-BF60-D773-F017-743AA20318F1}"/>
              </a:ext>
            </a:extLst>
          </p:cNvPr>
          <p:cNvGraphicFramePr>
            <a:graphicFrameLocks noGrp="1"/>
          </p:cNvGraphicFramePr>
          <p:nvPr/>
        </p:nvGraphicFramePr>
        <p:xfrm>
          <a:off x="3579019" y="3620611"/>
          <a:ext cx="5029200" cy="548640"/>
        </p:xfrm>
        <a:graphic>
          <a:graphicData uri="http://schemas.openxmlformats.org/drawingml/2006/table">
            <a:tbl>
              <a:tblPr/>
              <a:tblGrid>
                <a:gridCol w="5029200">
                  <a:extLst>
                    <a:ext uri="{9D8B030D-6E8A-4147-A177-3AD203B41FA5}">
                      <a16:colId xmlns:a16="http://schemas.microsoft.com/office/drawing/2014/main" val="2050831420"/>
                    </a:ext>
                  </a:extLst>
                </a:gridCol>
              </a:tblGrid>
              <a:tr h="0">
                <a:tc>
                  <a:txBody>
                    <a:bodyPr/>
                    <a:lstStyle/>
                    <a:p>
                      <a:pPr algn="l" rtl="0" fontAlgn="base"/>
                      <a:br>
                        <a:rPr lang="pl-PL" b="0" i="0" dirty="0">
                          <a:effectLst/>
                          <a:latin typeface="Monaco"/>
                        </a:rPr>
                      </a:br>
                      <a:r>
                        <a:rPr lang="pl-PL" b="0" i="0" dirty="0">
                          <a:effectLst/>
                          <a:latin typeface="Monaco"/>
                        </a:rPr>
                        <a:t>mvn clean test</a:t>
                      </a:r>
                    </a:p>
                  </a:txBody>
                  <a:tcPr marL="0" marR="0" marT="0" marB="0" anchor="ctr">
                    <a:lnL>
                      <a:noFill/>
                    </a:lnL>
                    <a:lnR>
                      <a:noFill/>
                    </a:lnR>
                    <a:lnT>
                      <a:noFill/>
                    </a:lnT>
                    <a:lnB>
                      <a:noFill/>
                    </a:lnB>
                  </a:tcPr>
                </a:tc>
                <a:extLst>
                  <a:ext uri="{0D108BD9-81ED-4DB2-BD59-A6C34878D82A}">
                    <a16:rowId xmlns:a16="http://schemas.microsoft.com/office/drawing/2014/main" val="2341298734"/>
                  </a:ext>
                </a:extLst>
              </a:tr>
            </a:tbl>
          </a:graphicData>
        </a:graphic>
      </p:graphicFrame>
    </p:spTree>
    <p:extLst>
      <p:ext uri="{BB962C8B-B14F-4D97-AF65-F5344CB8AC3E}">
        <p14:creationId xmlns:p14="http://schemas.microsoft.com/office/powerpoint/2010/main" val="106713352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Generate report</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GB" dirty="0"/>
              <a:t>First level – Body Ubuntu regular</a:t>
            </a:r>
          </a:p>
          <a:p>
            <a:pPr lvl="1"/>
            <a:r>
              <a:rPr lang="en-GB" dirty="0"/>
              <a:t>Second level</a:t>
            </a:r>
          </a:p>
          <a:p>
            <a:pPr lvl="2"/>
            <a:r>
              <a:rPr lang="en-GB" dirty="0"/>
              <a:t>Third level</a:t>
            </a:r>
          </a:p>
          <a:p>
            <a:pPr lvl="3"/>
            <a:r>
              <a:rPr lang="en-GB" dirty="0"/>
              <a:t>Fourth level</a:t>
            </a:r>
          </a:p>
          <a:p>
            <a:pPr lvl="4"/>
            <a:r>
              <a:rPr lang="en-GB" dirty="0"/>
              <a:t>Fifth level</a:t>
            </a:r>
          </a:p>
          <a:p>
            <a:endParaRPr lang="en-US" dirty="0"/>
          </a:p>
        </p:txBody>
      </p:sp>
    </p:spTree>
    <p:extLst>
      <p:ext uri="{BB962C8B-B14F-4D97-AF65-F5344CB8AC3E}">
        <p14:creationId xmlns:p14="http://schemas.microsoft.com/office/powerpoint/2010/main" val="933300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0771" y="1001031"/>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2687541" y="2997319"/>
            <a:ext cx="9504459"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QUESTions?</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200" y="6002795"/>
            <a:ext cx="11277600" cy="822325"/>
          </a:xfrm>
        </p:spPr>
        <p:txBody>
          <a:bodyPr/>
          <a:lstStyle/>
          <a:p>
            <a:pPr algn="r"/>
            <a:r>
              <a:rPr lang="en-US" dirty="0"/>
              <a:t>capgemini.com</a:t>
            </a:r>
          </a:p>
        </p:txBody>
      </p:sp>
    </p:spTree>
    <p:extLst>
      <p:ext uri="{BB962C8B-B14F-4D97-AF65-F5344CB8AC3E}">
        <p14:creationId xmlns:p14="http://schemas.microsoft.com/office/powerpoint/2010/main" val="222082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3829" y="1016933"/>
            <a:ext cx="9271569"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1486894" y="2566432"/>
            <a:ext cx="10705107" cy="1723549"/>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Thanks for </a:t>
            </a:r>
            <a:br>
              <a:rPr kumimoji="0" lang="pl-PL" sz="8000" b="1" i="0" u="none" strike="noStrike" kern="1200" cap="all" spc="0" normalizeH="0" baseline="0" noProof="0" dirty="0">
                <a:ln>
                  <a:noFill/>
                </a:ln>
                <a:solidFill>
                  <a:schemeClr val="bg1"/>
                </a:solidFill>
                <a:effectLst/>
                <a:uLnTx/>
                <a:uFillTx/>
                <a:latin typeface="+mn-lt"/>
                <a:ea typeface="+mn-ea"/>
                <a:cs typeface="+mn-cs"/>
              </a:rPr>
            </a:br>
            <a:r>
              <a:rPr kumimoji="0" lang="pl-PL" sz="8000" b="1" i="0" u="none" strike="noStrike" kern="1200" cap="all" spc="0" normalizeH="0" baseline="0" noProof="0" dirty="0">
                <a:ln>
                  <a:noFill/>
                </a:ln>
                <a:solidFill>
                  <a:schemeClr val="bg1"/>
                </a:solidFill>
                <a:effectLst/>
                <a:uLnTx/>
                <a:uFillTx/>
                <a:latin typeface="+mn-lt"/>
                <a:ea typeface="+mn-ea"/>
                <a:cs typeface="+mn-cs"/>
              </a:rPr>
              <a:t>your attendance</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200" y="6002795"/>
            <a:ext cx="11277600" cy="822325"/>
          </a:xfrm>
        </p:spPr>
        <p:txBody>
          <a:bodyPr/>
          <a:lstStyle/>
          <a:p>
            <a:pPr algn="r"/>
            <a:r>
              <a:rPr lang="en-US" dirty="0"/>
              <a:t>capgemini.com</a:t>
            </a:r>
          </a:p>
        </p:txBody>
      </p:sp>
    </p:spTree>
    <p:extLst>
      <p:ext uri="{BB962C8B-B14F-4D97-AF65-F5344CB8AC3E}">
        <p14:creationId xmlns:p14="http://schemas.microsoft.com/office/powerpoint/2010/main" val="141659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3829" y="993079"/>
            <a:ext cx="9271569"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1486894" y="2135545"/>
            <a:ext cx="10705107" cy="2585323"/>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LAST task: Complete the survey</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200" y="6002795"/>
            <a:ext cx="11277600" cy="822325"/>
          </a:xfrm>
        </p:spPr>
        <p:txBody>
          <a:bodyPr/>
          <a:lstStyle/>
          <a:p>
            <a:pPr algn="r"/>
            <a:r>
              <a:rPr lang="en-US" dirty="0"/>
              <a:t>capgemini.com</a:t>
            </a:r>
          </a:p>
        </p:txBody>
      </p:sp>
      <p:sp>
        <p:nvSpPr>
          <p:cNvPr id="2" name="TextBox 1">
            <a:extLst>
              <a:ext uri="{FF2B5EF4-FFF2-40B4-BE49-F238E27FC236}">
                <a16:creationId xmlns:a16="http://schemas.microsoft.com/office/drawing/2014/main" id="{FBA7F7C8-1142-406F-5812-733F90D6A5B5}"/>
              </a:ext>
            </a:extLst>
          </p:cNvPr>
          <p:cNvSpPr txBox="1"/>
          <p:nvPr/>
        </p:nvSpPr>
        <p:spPr>
          <a:xfrm>
            <a:off x="1844703" y="5075950"/>
            <a:ext cx="9250018" cy="369332"/>
          </a:xfrm>
          <a:prstGeom prst="rect">
            <a:avLst/>
          </a:prstGeom>
          <a:noFill/>
        </p:spPr>
        <p:txBody>
          <a:bodyPr wrap="square" rtlCol="0">
            <a:spAutoFit/>
          </a:bodyPr>
          <a:lstStyle/>
          <a:p>
            <a:r>
              <a:rPr lang="pl-PL" dirty="0">
                <a:solidFill>
                  <a:schemeClr val="bg1"/>
                </a:solidFill>
              </a:rPr>
              <a:t>&lt;super krótki LINK DO ANKIETY&gt;</a:t>
            </a:r>
          </a:p>
        </p:txBody>
      </p:sp>
    </p:spTree>
    <p:extLst>
      <p:ext uri="{BB962C8B-B14F-4D97-AF65-F5344CB8AC3E}">
        <p14:creationId xmlns:p14="http://schemas.microsoft.com/office/powerpoint/2010/main" val="1659013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ape 02-Vibrant Blue">
            <a:extLst>
              <a:ext uri="{FF2B5EF4-FFF2-40B4-BE49-F238E27FC236}">
                <a16:creationId xmlns:a16="http://schemas.microsoft.com/office/drawing/2014/main" id="{82321FBA-9126-4CE3-85AE-F46EBAC0B1FA}"/>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0771" y="1001031"/>
            <a:ext cx="8816231" cy="4210732"/>
          </a:xfrm>
          <a:prstGeom prst="rect">
            <a:avLst/>
          </a:prstGeom>
        </p:spPr>
      </p:pic>
      <p:sp>
        <p:nvSpPr>
          <p:cNvPr id="3" name="Text Placeholder 2">
            <a:extLst>
              <a:ext uri="{FF2B5EF4-FFF2-40B4-BE49-F238E27FC236}">
                <a16:creationId xmlns:a16="http://schemas.microsoft.com/office/drawing/2014/main" id="{F84584AC-DBBE-4B47-9A7E-7A7C2D8CF196}"/>
              </a:ext>
            </a:extLst>
          </p:cNvPr>
          <p:cNvSpPr>
            <a:spLocks noGrp="1"/>
          </p:cNvSpPr>
          <p:nvPr>
            <p:ph type="title" idx="4294967295"/>
          </p:nvPr>
        </p:nvSpPr>
        <p:spPr>
          <a:xfrm>
            <a:off x="2687541" y="2997319"/>
            <a:ext cx="9504459" cy="861774"/>
          </a:xfrm>
          <a:prstGeom prst="rect">
            <a:avLst/>
          </a:prstGeom>
          <a:noFill/>
          <a:ln>
            <a:noFill/>
            <a:prstDash/>
          </a:ln>
          <a:effectLst/>
        </p:spPr>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p>
            <a:pPr marL="0" marR="0" lvl="0" indent="0" algn="l" defTabSz="914400" rtl="0" eaLnBrk="1" fontAlgn="auto" latinLnBrk="0" hangingPunct="1">
              <a:lnSpc>
                <a:spcPct val="70000"/>
              </a:lnSpc>
              <a:spcBef>
                <a:spcPts val="0"/>
              </a:spcBef>
              <a:spcAft>
                <a:spcPts val="0"/>
              </a:spcAft>
              <a:buClrTx/>
              <a:buSzTx/>
              <a:buFontTx/>
              <a:buNone/>
              <a:tabLst/>
              <a:defRPr/>
            </a:pPr>
            <a:r>
              <a:rPr kumimoji="0" lang="pl-PL" sz="8000" b="1" i="0" u="none" strike="noStrike" kern="1200" cap="all" spc="0" normalizeH="0" baseline="0" noProof="0" dirty="0">
                <a:ln>
                  <a:noFill/>
                </a:ln>
                <a:solidFill>
                  <a:schemeClr val="bg1"/>
                </a:solidFill>
                <a:effectLst/>
                <a:uLnTx/>
                <a:uFillTx/>
                <a:latin typeface="+mn-lt"/>
                <a:ea typeface="+mn-ea"/>
                <a:cs typeface="+mn-cs"/>
              </a:rPr>
              <a:t>QUESTions?</a:t>
            </a:r>
            <a:endParaRPr kumimoji="0" lang="en-GB" sz="8000" b="1" i="0" u="none" strike="noStrike" kern="1200" cap="all" spc="0" normalizeH="0" baseline="0" noProof="0" dirty="0">
              <a:ln>
                <a:noFill/>
              </a:ln>
              <a:solidFill>
                <a:schemeClr val="bg1"/>
              </a:solidFill>
              <a:effectLst/>
              <a:uLnTx/>
              <a:uFillTx/>
              <a:latin typeface="+mn-lt"/>
              <a:ea typeface="+mn-ea"/>
              <a:cs typeface="+mn-cs"/>
            </a:endParaRPr>
          </a:p>
        </p:txBody>
      </p:sp>
      <p:sp>
        <p:nvSpPr>
          <p:cNvPr id="4" name="Subtitle 3">
            <a:extLst>
              <a:ext uri="{FF2B5EF4-FFF2-40B4-BE49-F238E27FC236}">
                <a16:creationId xmlns:a16="http://schemas.microsoft.com/office/drawing/2014/main" id="{9EFB4F0C-582D-4C12-B5AC-EA88D439954E}"/>
              </a:ext>
            </a:extLst>
          </p:cNvPr>
          <p:cNvSpPr>
            <a:spLocks noGrp="1"/>
          </p:cNvSpPr>
          <p:nvPr>
            <p:ph type="subTitle" idx="1"/>
          </p:nvPr>
        </p:nvSpPr>
        <p:spPr>
          <a:xfrm>
            <a:off x="457200" y="6002795"/>
            <a:ext cx="11277600" cy="822325"/>
          </a:xfrm>
        </p:spPr>
        <p:txBody>
          <a:bodyPr/>
          <a:lstStyle/>
          <a:p>
            <a:pPr algn="r"/>
            <a:r>
              <a:rPr lang="en-US" dirty="0"/>
              <a:t>capgemini.com</a:t>
            </a:r>
          </a:p>
        </p:txBody>
      </p:sp>
    </p:spTree>
    <p:extLst>
      <p:ext uri="{BB962C8B-B14F-4D97-AF65-F5344CB8AC3E}">
        <p14:creationId xmlns:p14="http://schemas.microsoft.com/office/powerpoint/2010/main" val="3113341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2BB7-2C03-8C3A-BD31-F3C4568C9CA3}"/>
              </a:ext>
            </a:extLst>
          </p:cNvPr>
          <p:cNvSpPr>
            <a:spLocks noGrp="1"/>
          </p:cNvSpPr>
          <p:nvPr>
            <p:ph type="title"/>
          </p:nvPr>
        </p:nvSpPr>
        <p:spPr>
          <a:xfrm>
            <a:off x="404813" y="388188"/>
            <a:ext cx="10947772" cy="716711"/>
          </a:xfrm>
        </p:spPr>
        <p:txBody>
          <a:bodyPr/>
          <a:lstStyle/>
          <a:p>
            <a:r>
              <a:rPr lang="pl-PL" dirty="0"/>
              <a:t>Sources:</a:t>
            </a:r>
            <a:endParaRPr lang="en-US" dirty="0"/>
          </a:p>
        </p:txBody>
      </p:sp>
      <p:sp>
        <p:nvSpPr>
          <p:cNvPr id="3" name="Text Placeholder 2">
            <a:extLst>
              <a:ext uri="{FF2B5EF4-FFF2-40B4-BE49-F238E27FC236}">
                <a16:creationId xmlns:a16="http://schemas.microsoft.com/office/drawing/2014/main" id="{9B53C26C-7978-3F53-27F6-52A9D35F9365}"/>
              </a:ext>
            </a:extLst>
          </p:cNvPr>
          <p:cNvSpPr>
            <a:spLocks noGrp="1"/>
          </p:cNvSpPr>
          <p:nvPr>
            <p:ph type="body" sz="quarter" idx="10"/>
          </p:nvPr>
        </p:nvSpPr>
        <p:spPr/>
        <p:txBody>
          <a:bodyPr/>
          <a:lstStyle/>
          <a:p>
            <a:r>
              <a:rPr lang="en-US" sz="1000" dirty="0">
                <a:hlinkClick r:id="rId2"/>
              </a:rPr>
              <a:t>https://scalac.io/blog/what-is-http-protocol-introduction-to-http-for-testers/</a:t>
            </a:r>
            <a:endParaRPr lang="pl-PL" sz="1000" dirty="0"/>
          </a:p>
          <a:p>
            <a:r>
              <a:rPr lang="pl-PL" sz="1000" dirty="0">
                <a:hlinkClick r:id="rId3"/>
              </a:rPr>
              <a:t>https://http.cat/</a:t>
            </a:r>
            <a:endParaRPr lang="pl-PL" sz="1000" dirty="0"/>
          </a:p>
          <a:p>
            <a:r>
              <a:rPr lang="pl-PL" sz="1000" dirty="0">
                <a:hlinkClick r:id="rId4"/>
              </a:rPr>
              <a:t>https://www.redhat.com/en/topics/api/what-is-a-rest-api</a:t>
            </a:r>
            <a:endParaRPr lang="pl-PL" sz="1000" dirty="0"/>
          </a:p>
          <a:p>
            <a:r>
              <a:rPr lang="pl-PL" sz="1000" dirty="0">
                <a:hlinkClick r:id="rId5"/>
              </a:rPr>
              <a:t>https://www.geeksforgeeks.org/rest-api-testing-and-manual-test-cases/</a:t>
            </a:r>
            <a:endParaRPr lang="pl-PL" sz="1000" dirty="0"/>
          </a:p>
          <a:p>
            <a:r>
              <a:rPr lang="pl-PL" sz="1000" dirty="0">
                <a:hlinkClick r:id="rId6"/>
              </a:rPr>
              <a:t>https://www.geeksforgeeks.org/introduction-postman-api-development/</a:t>
            </a:r>
            <a:endParaRPr lang="pl-PL" sz="1000" dirty="0"/>
          </a:p>
          <a:p>
            <a:r>
              <a:rPr lang="pl-PL" sz="1000" dirty="0">
                <a:hlinkClick r:id="rId7"/>
              </a:rPr>
              <a:t>https://learning.postman.com/docs/writing-scripts/test-scripts/</a:t>
            </a:r>
            <a:endParaRPr lang="pl-PL" sz="1000" dirty="0"/>
          </a:p>
          <a:p>
            <a:r>
              <a:rPr lang="pl-PL" sz="1000" dirty="0">
                <a:hlinkClick r:id="rId8"/>
              </a:rPr>
              <a:t>https://cucumber.io/docs/bdd/</a:t>
            </a:r>
            <a:endParaRPr lang="pl-PL" sz="1000" dirty="0"/>
          </a:p>
          <a:p>
            <a:r>
              <a:rPr lang="pl-PL" sz="1000" dirty="0">
                <a:hlinkClick r:id="rId9"/>
              </a:rPr>
              <a:t>https://eliasnogueira.com/the-best-way-to-add-a-request-body-to-a-post-request-using-rest-assured/</a:t>
            </a:r>
          </a:p>
          <a:p>
            <a:r>
              <a:rPr lang="pl-PL" sz="1000" dirty="0">
                <a:hlinkClick r:id="rId9"/>
              </a:rPr>
              <a:t>http://makeseleniumeasy.com/rest-assured-tutorials/</a:t>
            </a:r>
            <a:endParaRPr lang="pl-PL" sz="1000" dirty="0"/>
          </a:p>
          <a:p>
            <a:r>
              <a:rPr lang="pl-PL" sz="1000" dirty="0">
                <a:hlinkClick r:id="rId10"/>
              </a:rPr>
              <a:t>https://</a:t>
            </a:r>
            <a:r>
              <a:rPr lang="en-US" sz="1000" dirty="0">
                <a:hlinkClick r:id="rId10"/>
              </a:rPr>
              <a:t>udemy.com/course/rest-assured-fundamentals/learn/lecture/13488440</a:t>
            </a:r>
            <a:endParaRPr lang="pl-PL" sz="1000" dirty="0"/>
          </a:p>
          <a:p>
            <a:r>
              <a:rPr lang="pl-PL" sz="1000" dirty="0">
                <a:hlinkClick r:id="rId11"/>
              </a:rPr>
              <a:t>https://qaautomation.expert/2021/09/01/integration-of-allure-report-with-rest-assured-and-junit4/</a:t>
            </a:r>
            <a:endParaRPr lang="pl-PL" sz="1000" dirty="0"/>
          </a:p>
          <a:p>
            <a:r>
              <a:rPr lang="pl-PL" sz="1000" dirty="0">
                <a:hlinkClick r:id="rId12"/>
              </a:rPr>
              <a:t>https://stackoverflow.com/questions/31511955/automatically-build-allure-report-after-test-completion</a:t>
            </a:r>
            <a:endParaRPr lang="pl-PL" sz="1000" dirty="0"/>
          </a:p>
          <a:p>
            <a:r>
              <a:rPr lang="pl-PL" sz="1000" dirty="0">
                <a:hlinkClick r:id="rId13"/>
              </a:rPr>
              <a:t>https://testingplus.me/2018/12/09/allure-report/</a:t>
            </a:r>
            <a:endParaRPr lang="pl-PL" sz="1000" dirty="0"/>
          </a:p>
          <a:p>
            <a:endParaRPr lang="pl-PL" sz="1000" dirty="0"/>
          </a:p>
          <a:p>
            <a:endParaRPr lang="pl-PL" sz="1000" dirty="0"/>
          </a:p>
          <a:p>
            <a:endParaRPr lang="pl-PL" sz="1000" dirty="0"/>
          </a:p>
          <a:p>
            <a:endParaRPr lang="pl-PL" sz="1000" dirty="0"/>
          </a:p>
          <a:p>
            <a:endParaRPr lang="pl-PL" sz="1000" dirty="0"/>
          </a:p>
          <a:p>
            <a:endParaRPr lang="pl-PL" sz="1000" dirty="0"/>
          </a:p>
          <a:p>
            <a:endParaRPr lang="pl-PL" sz="1000" dirty="0"/>
          </a:p>
          <a:p>
            <a:endParaRPr lang="pl-PL" sz="1000" dirty="0"/>
          </a:p>
          <a:p>
            <a:endParaRPr lang="pl-PL" sz="1000" dirty="0"/>
          </a:p>
          <a:p>
            <a:endParaRPr lang="pl-PL" sz="1000" dirty="0"/>
          </a:p>
          <a:p>
            <a:endParaRPr lang="pl-PL" sz="1000" dirty="0"/>
          </a:p>
          <a:p>
            <a:endParaRPr lang="en-US" sz="1000" dirty="0"/>
          </a:p>
        </p:txBody>
      </p:sp>
    </p:spTree>
    <p:extLst>
      <p:ext uri="{BB962C8B-B14F-4D97-AF65-F5344CB8AC3E}">
        <p14:creationId xmlns:p14="http://schemas.microsoft.com/office/powerpoint/2010/main" val="260966836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9B2D289-1236-364B-9E53-7DF05CDFC930}"/>
              </a:ext>
            </a:extLst>
          </p:cNvPr>
          <p:cNvSpPr>
            <a:spLocks noGrp="1"/>
          </p:cNvSpPr>
          <p:nvPr>
            <p:ph type="title" idx="4294967295"/>
          </p:nvPr>
        </p:nvSpPr>
        <p:spPr>
          <a:xfrm>
            <a:off x="6536184" y="2939130"/>
            <a:ext cx="2219960" cy="22961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l" defTabSz="914400" rtl="0" eaLnBrk="1" fontAlgn="auto" latinLnBrk="0" hangingPunct="1">
              <a:lnSpc>
                <a:spcPts val="2000"/>
              </a:lnSpc>
              <a:spcBef>
                <a:spcPts val="0"/>
              </a:spcBef>
              <a:spcAft>
                <a:spcPts val="0"/>
              </a:spcAft>
              <a:buClrTx/>
              <a:buSzTx/>
              <a:buFontTx/>
              <a:buNone/>
              <a:tabLst/>
              <a:defRPr/>
            </a:pPr>
            <a:r>
              <a:rPr kumimoji="0" lang="en-US" sz="1400" b="0" i="0" u="none" strike="noStrike" kern="1200" cap="none" spc="0" normalizeH="0" baseline="0" noProof="0" dirty="0">
                <a:ln>
                  <a:noFill/>
                </a:ln>
                <a:solidFill>
                  <a:schemeClr val="bg1"/>
                </a:solidFill>
                <a:effectLst/>
                <a:uLnTx/>
                <a:uFillTx/>
                <a:latin typeface="Ubuntu" panose="020B0504030602030204" pitchFamily="34" charset="0"/>
                <a:ea typeface="+mn-ea"/>
                <a:cs typeface="+mn-cs"/>
              </a:rPr>
              <a:t>About Capgemini</a:t>
            </a:r>
          </a:p>
        </p:txBody>
      </p:sp>
      <p:sp>
        <p:nvSpPr>
          <p:cNvPr id="18" name="Rectangle 17">
            <a:extLst>
              <a:ext uri="{FF2B5EF4-FFF2-40B4-BE49-F238E27FC236}">
                <a16:creationId xmlns:a16="http://schemas.microsoft.com/office/drawing/2014/main" id="{208CE49A-DF70-704F-B1B3-609712CC9C64}"/>
              </a:ext>
            </a:extLst>
          </p:cNvPr>
          <p:cNvSpPr/>
          <p:nvPr/>
        </p:nvSpPr>
        <p:spPr>
          <a:xfrm>
            <a:off x="6536185" y="3318394"/>
            <a:ext cx="4528367" cy="14936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r>
              <a:rPr lang="en-GB" sz="900" dirty="0">
                <a:solidFill>
                  <a:schemeClr val="bg1"/>
                </a:solidFill>
                <a:effectLst/>
                <a:ea typeface="Verdana" panose="020B0604030504040204" pitchFamily="34" charset="0"/>
              </a:rPr>
              <a:t>Capgemini is a global leader in partnering with companies to transform and manage their business by harnessing the power of technology. The Group is guided everyday by its purpose of unleashing human energy through technology for an inclusive and sustainable future. It is a responsible and diverse organization of over 360,000 team members more </a:t>
            </a:r>
            <a:r>
              <a:rPr lang="en-US" sz="900" dirty="0">
                <a:solidFill>
                  <a:schemeClr val="bg1"/>
                </a:solidFill>
                <a:effectLst/>
                <a:ea typeface="Verdana" panose="020B0604030504040204" pitchFamily="34" charset="0"/>
              </a:rPr>
              <a:t>than</a:t>
            </a:r>
            <a:r>
              <a:rPr lang="en-GB" sz="900" dirty="0">
                <a:solidFill>
                  <a:schemeClr val="bg1"/>
                </a:solidFill>
                <a:effectLst/>
                <a:ea typeface="Verdana" panose="020B0604030504040204" pitchFamily="34" charset="0"/>
              </a:rPr>
              <a:t> 50 countries. With its strong 55-year heritage and deep industry expertise, Capgemini is trusted by its clients to address the entire breadth of their business needs, from strategy and design to operations, </a:t>
            </a:r>
            <a:r>
              <a:rPr lang="en-US" sz="900" dirty="0">
                <a:solidFill>
                  <a:schemeClr val="bg1"/>
                </a:solidFill>
                <a:effectLst/>
                <a:ea typeface="Verdana" panose="020B0604030504040204" pitchFamily="34" charset="0"/>
              </a:rPr>
              <a:t>fueled</a:t>
            </a:r>
            <a:r>
              <a:rPr lang="en-GB" sz="900" dirty="0">
                <a:solidFill>
                  <a:schemeClr val="bg1"/>
                </a:solidFill>
                <a:effectLst/>
                <a:ea typeface="Verdana" panose="020B0604030504040204" pitchFamily="34" charset="0"/>
              </a:rPr>
              <a:t> by the fast evolving and innovative world of cloud, data, AI, connectivity, software, digital engineering and platforms. The Group reported in 2022 global revenues of €22 billion.</a:t>
            </a:r>
            <a:endParaRPr lang="en-US" sz="900" dirty="0">
              <a:solidFill>
                <a:schemeClr val="bg1"/>
              </a:solidFill>
              <a:effectLst/>
              <a:ea typeface="Verdana" panose="020B0604030504040204" pitchFamily="34" charset="0"/>
            </a:endParaRPr>
          </a:p>
        </p:txBody>
      </p:sp>
      <p:sp>
        <p:nvSpPr>
          <p:cNvPr id="19" name="Rectangle 18">
            <a:extLst>
              <a:ext uri="{FF2B5EF4-FFF2-40B4-BE49-F238E27FC236}">
                <a16:creationId xmlns:a16="http://schemas.microsoft.com/office/drawing/2014/main" id="{4EB6E078-947A-8242-837C-CEA45876B3E9}"/>
              </a:ext>
            </a:extLst>
          </p:cNvPr>
          <p:cNvSpPr/>
          <p:nvPr/>
        </p:nvSpPr>
        <p:spPr>
          <a:xfrm>
            <a:off x="6536184" y="4893914"/>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dirty="0">
                <a:solidFill>
                  <a:schemeClr val="bg1"/>
                </a:solidFill>
                <a:effectLst/>
                <a:latin typeface="Ubuntu" panose="020B0504030602030204" pitchFamily="34" charset="0"/>
              </a:rPr>
              <a:t>Get The Future You Want </a:t>
            </a:r>
            <a:r>
              <a:rPr lang="en-US" sz="900" dirty="0">
                <a:solidFill>
                  <a:schemeClr val="bg1"/>
                </a:solidFill>
                <a:effectLst/>
                <a:latin typeface="Ubuntu" panose="020B0504030602030204" pitchFamily="34" charset="0"/>
              </a:rPr>
              <a:t>|</a:t>
            </a:r>
            <a:r>
              <a:rPr lang="en-GB" sz="900" dirty="0">
                <a:solidFill>
                  <a:schemeClr val="bg1"/>
                </a:solidFill>
                <a:effectLst/>
                <a:latin typeface="Ubuntu" panose="020B0504030602030204" pitchFamily="34" charset="0"/>
              </a:rPr>
              <a:t> </a:t>
            </a:r>
            <a:r>
              <a:rPr lang="en-US" sz="1050" dirty="0">
                <a:solidFill>
                  <a:schemeClr val="accent2"/>
                </a:solidFill>
                <a:latin typeface="Ubuntu" panose="020B0504030602030204" pitchFamily="34" charset="0"/>
              </a:rPr>
              <a:t>www.capgemini.com</a:t>
            </a:r>
          </a:p>
        </p:txBody>
      </p:sp>
    </p:spTree>
    <p:extLst>
      <p:ext uri="{BB962C8B-B14F-4D97-AF65-F5344CB8AC3E}">
        <p14:creationId xmlns:p14="http://schemas.microsoft.com/office/powerpoint/2010/main" val="903015477"/>
      </p:ext>
    </p:extLst>
  </p:cSld>
  <p:clrMapOvr>
    <a:masterClrMapping/>
  </p:clrMapOvr>
</p:sld>
</file>

<file path=ppt/theme/theme1.xml><?xml version="1.0" encoding="utf-8"?>
<a:theme xmlns:a="http://schemas.openxmlformats.org/drawingml/2006/main" name="Capgemini2021">
  <a:themeElements>
    <a:clrScheme name="Capgemini 2021">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reen A">
      <a:srgbClr val="57CF80"/>
    </a:custClr>
    <a:custClr name="Green B">
      <a:srgbClr val="33B569"/>
    </a:custClr>
    <a:custClr name="Green C">
      <a:srgbClr val="2EA657"/>
    </a:custClr>
    <a:custClr name="Green D">
      <a:srgbClr val="178C3D"/>
    </a:custClr>
    <a:custClr name="Green E">
      <a:srgbClr val="176036"/>
    </a:custClr>
    <a:custClr name="Teal A">
      <a:srgbClr val="00E6E3"/>
    </a:custClr>
    <a:custClr name="Teal B">
      <a:srgbClr val="00D5D0"/>
    </a:custClr>
    <a:custClr name="Teal C">
      <a:srgbClr val="00BFBF"/>
    </a:custClr>
    <a:custClr name="Teal D">
      <a:srgbClr val="00929B"/>
    </a:custClr>
    <a:custClr name="Teal E">
      <a:srgbClr val="007D74"/>
    </a:custClr>
    <a:custClr name="Peacock A">
      <a:srgbClr val="00E0CB"/>
    </a:custClr>
    <a:custClr name="Peacock B">
      <a:srgbClr val="00B2A2"/>
    </a:custClr>
    <a:custClr name="Peacock C">
      <a:srgbClr val="0F878A"/>
    </a:custClr>
    <a:custClr name="Peacock D">
      <a:srgbClr val="0F6A73"/>
    </a:custClr>
    <a:custClr name="Peacock E">
      <a:srgbClr val="0F434A"/>
    </a:custClr>
    <a:custClr name="Sapphire A">
      <a:srgbClr val="338091"/>
    </a:custClr>
    <a:custClr name="Sapphire B">
      <a:srgbClr val="336B7D"/>
    </a:custClr>
    <a:custClr name="Sapphire C">
      <a:srgbClr val="14596B"/>
    </a:custClr>
    <a:custClr name="Sapphire D">
      <a:srgbClr val="214554"/>
    </a:custClr>
    <a:custClr name="Sapphire E">
      <a:srgbClr val="173340"/>
    </a:custClr>
    <a:custClr name="Violet A">
      <a:srgbClr val="E557AD"/>
    </a:custClr>
    <a:custClr name="Violet B">
      <a:srgbClr val="D13A8C"/>
    </a:custClr>
    <a:custClr name="Violet C">
      <a:srgbClr val="BA2980"/>
    </a:custClr>
    <a:custClr name="Violet D">
      <a:srgbClr val="A12980"/>
    </a:custClr>
    <a:custClr name="Violet E">
      <a:srgbClr val="811B6F"/>
    </a:custClr>
    <a:custClr name="Yellow A">
      <a:srgbClr val="FFDA80"/>
    </a:custClr>
    <a:custClr name="Yellow B">
      <a:srgbClr val="FFD068"/>
    </a:custClr>
    <a:custClr name="Yellow C">
      <a:srgbClr val="FFB24A"/>
    </a:custClr>
    <a:custClr name="Yellow D">
      <a:srgbClr val="FF9C29"/>
    </a:custClr>
    <a:custClr name="Yellow E">
      <a:srgbClr val="FF8E12"/>
    </a:custClr>
    <a:custClr name="Velvet A">
      <a:srgbClr val="9E4780"/>
    </a:custClr>
    <a:custClr name="Velvet B">
      <a:srgbClr val="802B73"/>
    </a:custClr>
    <a:custClr name="Velvet C">
      <a:srgbClr val="750D5C"/>
    </a:custClr>
    <a:custClr name="Velvet D">
      <a:srgbClr val="590A42"/>
    </a:custClr>
    <a:custClr name="Velvet E">
      <a:srgbClr val="42142E"/>
    </a:custClr>
    <a:custClr name="Red A">
      <a:srgbClr val="FF5770"/>
    </a:custClr>
    <a:custClr name="Red B">
      <a:srgbClr val="FF455E"/>
    </a:custClr>
    <a:custClr name="Red C">
      <a:srgbClr val="FF304D"/>
    </a:custClr>
    <a:custClr name="Red D">
      <a:srgbClr val="E30021"/>
    </a:custClr>
    <a:custClr name="Red E">
      <a:srgbClr val="A6001A"/>
    </a:custClr>
  </a:custClrLst>
  <a:extLst>
    <a:ext uri="{05A4C25C-085E-4340-85A3-A5531E510DB2}">
      <thm15:themeFamily xmlns:thm15="http://schemas.microsoft.com/office/thememl/2012/main" name="ppt-Capgemini_Standard-Template_2023-v1.potx" id="{FD494643-5CA5-4A4E-8B38-63F4B370A0E2}" vid="{DF26224A-05B9-471C-96D9-61DD4C0AE63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625</TotalTime>
  <Words>6677</Words>
  <Application>Microsoft Office PowerPoint</Application>
  <PresentationFormat>Widescreen</PresentationFormat>
  <Paragraphs>770</Paragraphs>
  <Slides>97</Slides>
  <Notes>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97</vt:i4>
      </vt:variant>
    </vt:vector>
  </HeadingPairs>
  <TitlesOfParts>
    <vt:vector size="108" baseType="lpstr">
      <vt:lpstr>Arial</vt:lpstr>
      <vt:lpstr>Calibri</vt:lpstr>
      <vt:lpstr>Consolas</vt:lpstr>
      <vt:lpstr>IBM Plex Mono</vt:lpstr>
      <vt:lpstr>Monaco</vt:lpstr>
      <vt:lpstr>Ubuntu</vt:lpstr>
      <vt:lpstr>Ubuntu Light</vt:lpstr>
      <vt:lpstr>Ubuntu Medium</vt:lpstr>
      <vt:lpstr>var(--rh-font-family-heading,"Red Hat Display","RedHatDisplay",Helvetica,Arial,sans-serif)</vt:lpstr>
      <vt:lpstr>Wingdings</vt:lpstr>
      <vt:lpstr>Capgemini2021</vt:lpstr>
      <vt:lpstr>REST API  AUTOMATIOn TESting </vt:lpstr>
      <vt:lpstr>Introduce yourself  </vt:lpstr>
      <vt:lpstr>AGENDA</vt:lpstr>
      <vt:lpstr>HTTP and REST API introduction</vt:lpstr>
      <vt:lpstr>What is HTTP protocol and how it works</vt:lpstr>
      <vt:lpstr>HTTP Headers</vt:lpstr>
      <vt:lpstr>HTTP BODy</vt:lpstr>
      <vt:lpstr>HTTP METHODS</vt:lpstr>
      <vt:lpstr>HTTP STATUses and codes</vt:lpstr>
      <vt:lpstr>HTTP STATUses and codes</vt:lpstr>
      <vt:lpstr>REST API - definition</vt:lpstr>
      <vt:lpstr>Why do we need to test rest api’s? </vt:lpstr>
      <vt:lpstr>How to read REST API documentation</vt:lpstr>
      <vt:lpstr>How to read REST API documentation - Swagger</vt:lpstr>
      <vt:lpstr>QUESTions?</vt:lpstr>
      <vt:lpstr>QUiz</vt:lpstr>
      <vt:lpstr>Manual testing postman</vt:lpstr>
      <vt:lpstr>What is postman</vt:lpstr>
      <vt:lpstr>Postman introduction</vt:lpstr>
      <vt:lpstr>TASK:  first REST Api test in postman</vt:lpstr>
      <vt:lpstr>FIRST REST API TEST IN POSTMAN</vt:lpstr>
      <vt:lpstr>Solution: FIRST REST API TEST IN POSTMAN </vt:lpstr>
      <vt:lpstr>PETSTORE – mock rest api service</vt:lpstr>
      <vt:lpstr>GET:Perform a GET request to achieve data about inventories by status. </vt:lpstr>
      <vt:lpstr>SOLUTION GET:Perform a GET request to achieve data about inventories by status. </vt:lpstr>
      <vt:lpstr>TASK:  DESIGN REST Api TESTCASE</vt:lpstr>
      <vt:lpstr>Perform a GET request to find data about pet with id “9223372036854774018”</vt:lpstr>
      <vt:lpstr>Solution: Perform a GET request to find data about pet with id “9223372036854774018”</vt:lpstr>
      <vt:lpstr>POST: Add new pet to the store using POST request. Check the results using GET request.</vt:lpstr>
      <vt:lpstr>PUT: Perform a PUT request to change name  for pet created in previous task  Then check the results.</vt:lpstr>
      <vt:lpstr>DELETE: Delete previously updated pet. Check if operation was successful</vt:lpstr>
      <vt:lpstr>QUESTions?</vt:lpstr>
      <vt:lpstr>QUiz</vt:lpstr>
      <vt:lpstr>QUIZ</vt:lpstr>
      <vt:lpstr>BDD and CUCumber  fundamentals</vt:lpstr>
      <vt:lpstr>WHAt is bdd</vt:lpstr>
      <vt:lpstr>WHAt is cucumber</vt:lpstr>
      <vt:lpstr>Gherkin syntax</vt:lpstr>
      <vt:lpstr>Gherkin keywords</vt:lpstr>
      <vt:lpstr>Gherkin keywords: given</vt:lpstr>
      <vt:lpstr>Gherkin keywords: when</vt:lpstr>
      <vt:lpstr>Gherkin keywords: then</vt:lpstr>
      <vt:lpstr>Gherkin keywords: AND</vt:lpstr>
      <vt:lpstr>Example scenario</vt:lpstr>
      <vt:lpstr>QUESTions?</vt:lpstr>
      <vt:lpstr>QUiz</vt:lpstr>
      <vt:lpstr>quiz</vt:lpstr>
      <vt:lpstr>AUTOMATED TESTING REST Assured</vt:lpstr>
      <vt:lpstr>REST ASSURED</vt:lpstr>
      <vt:lpstr>Project setup</vt:lpstr>
      <vt:lpstr>Project structure</vt:lpstr>
      <vt:lpstr>REST ASSURED: first test and first run</vt:lpstr>
      <vt:lpstr>Restful-booker – mock api service</vt:lpstr>
      <vt:lpstr>Healthcheck - ping</vt:lpstr>
      <vt:lpstr>TASK: Healthcheck - ping</vt:lpstr>
      <vt:lpstr>Solution: Healthcheck - ping</vt:lpstr>
      <vt:lpstr>Set up base class</vt:lpstr>
      <vt:lpstr>Request specification</vt:lpstr>
      <vt:lpstr>Response specification</vt:lpstr>
      <vt:lpstr>CONFIG file for second api</vt:lpstr>
      <vt:lpstr>Adding endpoints</vt:lpstr>
      <vt:lpstr>GET – GET booking Ids</vt:lpstr>
      <vt:lpstr>TASK GET – GET booking by id</vt:lpstr>
      <vt:lpstr>Basic authorization</vt:lpstr>
      <vt:lpstr>Solution Task: Basic authorization – acquire auth token</vt:lpstr>
      <vt:lpstr>Task: Basic authorization – acquire auth token</vt:lpstr>
      <vt:lpstr>Post create booking JSON</vt:lpstr>
      <vt:lpstr>JSON SERIALIZATION</vt:lpstr>
      <vt:lpstr>Post create booking XML</vt:lpstr>
      <vt:lpstr>PUT update booking</vt:lpstr>
      <vt:lpstr>Patch Partial update booking</vt:lpstr>
      <vt:lpstr>DELETE delete booking</vt:lpstr>
      <vt:lpstr>Path parameters</vt:lpstr>
      <vt:lpstr>Query parameters</vt:lpstr>
      <vt:lpstr>Body response assertion</vt:lpstr>
      <vt:lpstr>Extraction of the response body</vt:lpstr>
      <vt:lpstr>Extraction of the response header</vt:lpstr>
      <vt:lpstr>Object serialization</vt:lpstr>
      <vt:lpstr>Validation against schemas</vt:lpstr>
      <vt:lpstr>Measure time of response</vt:lpstr>
      <vt:lpstr>QUESTions?</vt:lpstr>
      <vt:lpstr>QUiz</vt:lpstr>
      <vt:lpstr>Allure Report Integration</vt:lpstr>
      <vt:lpstr>What is allure? </vt:lpstr>
      <vt:lpstr>Allure report overview</vt:lpstr>
      <vt:lpstr>Update Properties in pom.xml</vt:lpstr>
      <vt:lpstr>Add Allure-rest assured dependency</vt:lpstr>
      <vt:lpstr>Update build section</vt:lpstr>
      <vt:lpstr>Create test code</vt:lpstr>
      <vt:lpstr>Run tests and generate allure report</vt:lpstr>
      <vt:lpstr>Generate report</vt:lpstr>
      <vt:lpstr>QUESTions?</vt:lpstr>
      <vt:lpstr>Thanks for  your attendance</vt:lpstr>
      <vt:lpstr>LAST task: Complete the survey</vt:lpstr>
      <vt:lpstr>QUESTions?</vt:lpstr>
      <vt:lpstr>Sources:</vt:lpstr>
      <vt:lpstr>About Capgemini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 API  AUTOMATIOn TESting </dc:title>
  <dc:creator>Tobis, Bartosz</dc:creator>
  <cp:lastModifiedBy>Tobis, Bartosz</cp:lastModifiedBy>
  <cp:revision>22</cp:revision>
  <dcterms:created xsi:type="dcterms:W3CDTF">2023-11-22T16:28:41Z</dcterms:created>
  <dcterms:modified xsi:type="dcterms:W3CDTF">2023-11-27T14:32:05Z</dcterms:modified>
</cp:coreProperties>
</file>

<file path=docProps/thumbnail.jpeg>
</file>